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notesSlides/notesSlide1.xml" ContentType="application/vnd.openxmlformats-officedocument.presentationml.notesSlide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9" r:id="rId3"/>
    <p:sldId id="277" r:id="rId4"/>
    <p:sldId id="278" r:id="rId5"/>
    <p:sldId id="280" r:id="rId6"/>
    <p:sldId id="257" r:id="rId7"/>
    <p:sldId id="259" r:id="rId8"/>
    <p:sldId id="258" r:id="rId9"/>
    <p:sldId id="260" r:id="rId10"/>
    <p:sldId id="261" r:id="rId11"/>
    <p:sldId id="263" r:id="rId12"/>
    <p:sldId id="262" r:id="rId13"/>
    <p:sldId id="265" r:id="rId14"/>
    <p:sldId id="266" r:id="rId15"/>
    <p:sldId id="268" r:id="rId16"/>
    <p:sldId id="269" r:id="rId17"/>
    <p:sldId id="270" r:id="rId18"/>
    <p:sldId id="271" r:id="rId19"/>
    <p:sldId id="275" r:id="rId20"/>
    <p:sldId id="276" r:id="rId21"/>
    <p:sldId id="27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8D93A8-9DBF-492F-8615-EA59CCCE79C4}" v="257" dt="2024-08-14T15:52:54.3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raj Rai" userId="880976cd3efdfc2c" providerId="LiveId" clId="{118D93A8-9DBF-492F-8615-EA59CCCE79C4}"/>
    <pc:docChg chg="custSel addSld delSld modSld sldOrd">
      <pc:chgData name="Suraj Rai" userId="880976cd3efdfc2c" providerId="LiveId" clId="{118D93A8-9DBF-492F-8615-EA59CCCE79C4}" dt="2024-08-14T15:53:17.124" v="1250" actId="14100"/>
      <pc:docMkLst>
        <pc:docMk/>
      </pc:docMkLst>
      <pc:sldChg chg="addSp delSp modSp mod">
        <pc:chgData name="Suraj Rai" userId="880976cd3efdfc2c" providerId="LiveId" clId="{118D93A8-9DBF-492F-8615-EA59CCCE79C4}" dt="2024-08-02T15:54:52.182" v="820" actId="1076"/>
        <pc:sldMkLst>
          <pc:docMk/>
          <pc:sldMk cId="1013079824" sldId="257"/>
        </pc:sldMkLst>
        <pc:spChg chg="add del mod">
          <ac:chgData name="Suraj Rai" userId="880976cd3efdfc2c" providerId="LiveId" clId="{118D93A8-9DBF-492F-8615-EA59CCCE79C4}" dt="2024-07-28T12:09:59.375" v="242" actId="931"/>
          <ac:spMkLst>
            <pc:docMk/>
            <pc:sldMk cId="1013079824" sldId="257"/>
            <ac:spMk id="4" creationId="{CA761641-F5D6-1074-027A-AED20AEE4C67}"/>
          </ac:spMkLst>
        </pc:spChg>
        <pc:spChg chg="add del mod">
          <ac:chgData name="Suraj Rai" userId="880976cd3efdfc2c" providerId="LiveId" clId="{118D93A8-9DBF-492F-8615-EA59CCCE79C4}" dt="2024-07-28T12:11:15.568" v="244" actId="931"/>
          <ac:spMkLst>
            <pc:docMk/>
            <pc:sldMk cId="1013079824" sldId="257"/>
            <ac:spMk id="9" creationId="{109CB877-2CBE-7046-687E-40CA75C0E3D1}"/>
          </ac:spMkLst>
        </pc:spChg>
        <pc:spChg chg="add del mod">
          <ac:chgData name="Suraj Rai" userId="880976cd3efdfc2c" providerId="LiveId" clId="{118D93A8-9DBF-492F-8615-EA59CCCE79C4}" dt="2024-07-28T13:16:12.541" v="695" actId="931"/>
          <ac:spMkLst>
            <pc:docMk/>
            <pc:sldMk cId="1013079824" sldId="257"/>
            <ac:spMk id="19" creationId="{751077CB-A542-439F-F7DC-13A5DD10E3EF}"/>
          </ac:spMkLst>
        </pc:spChg>
        <pc:picChg chg="del">
          <ac:chgData name="Suraj Rai" userId="880976cd3efdfc2c" providerId="LiveId" clId="{118D93A8-9DBF-492F-8615-EA59CCCE79C4}" dt="2024-07-28T11:52:40.283" v="239" actId="478"/>
          <ac:picMkLst>
            <pc:docMk/>
            <pc:sldMk cId="1013079824" sldId="257"/>
            <ac:picMk id="5" creationId="{C94D36D2-9F3F-8FB3-EA46-C374C400AC67}"/>
          </ac:picMkLst>
        </pc:picChg>
        <pc:picChg chg="add del mod">
          <ac:chgData name="Suraj Rai" userId="880976cd3efdfc2c" providerId="LiveId" clId="{118D93A8-9DBF-492F-8615-EA59CCCE79C4}" dt="2024-07-28T12:10:05.271" v="243" actId="478"/>
          <ac:picMkLst>
            <pc:docMk/>
            <pc:sldMk cId="1013079824" sldId="257"/>
            <ac:picMk id="7" creationId="{2D692B76-B179-9765-66F0-D1E4DF701C03}"/>
          </ac:picMkLst>
        </pc:picChg>
        <pc:picChg chg="add del mod">
          <ac:chgData name="Suraj Rai" userId="880976cd3efdfc2c" providerId="LiveId" clId="{118D93A8-9DBF-492F-8615-EA59CCCE79C4}" dt="2024-07-28T13:15:52.564" v="694" actId="478"/>
          <ac:picMkLst>
            <pc:docMk/>
            <pc:sldMk cId="1013079824" sldId="257"/>
            <ac:picMk id="11" creationId="{C8001F09-AFC9-E7FF-77CB-A9B9EAF914DC}"/>
          </ac:picMkLst>
        </pc:picChg>
        <pc:picChg chg="add del mod">
          <ac:chgData name="Suraj Rai" userId="880976cd3efdfc2c" providerId="LiveId" clId="{118D93A8-9DBF-492F-8615-EA59CCCE79C4}" dt="2024-07-28T13:15:51.037" v="693" actId="478"/>
          <ac:picMkLst>
            <pc:docMk/>
            <pc:sldMk cId="1013079824" sldId="257"/>
            <ac:picMk id="13" creationId="{083B9770-9177-5C5F-1E51-AB11EFF5EBD2}"/>
          </ac:picMkLst>
        </pc:picChg>
        <pc:picChg chg="add del mod">
          <ac:chgData name="Suraj Rai" userId="880976cd3efdfc2c" providerId="LiveId" clId="{118D93A8-9DBF-492F-8615-EA59CCCE79C4}" dt="2024-07-28T13:15:49.525" v="692" actId="478"/>
          <ac:picMkLst>
            <pc:docMk/>
            <pc:sldMk cId="1013079824" sldId="257"/>
            <ac:picMk id="15" creationId="{9C3B98F1-8CCD-8E2B-B563-20D0E2D5D1D7}"/>
          </ac:picMkLst>
        </pc:picChg>
        <pc:picChg chg="add del mod">
          <ac:chgData name="Suraj Rai" userId="880976cd3efdfc2c" providerId="LiveId" clId="{118D93A8-9DBF-492F-8615-EA59CCCE79C4}" dt="2024-07-28T13:15:48.089" v="691" actId="478"/>
          <ac:picMkLst>
            <pc:docMk/>
            <pc:sldMk cId="1013079824" sldId="257"/>
            <ac:picMk id="17" creationId="{2C85AF9F-81FF-4040-8A7B-D423EDB35C4A}"/>
          </ac:picMkLst>
        </pc:picChg>
        <pc:picChg chg="add mod">
          <ac:chgData name="Suraj Rai" userId="880976cd3efdfc2c" providerId="LiveId" clId="{118D93A8-9DBF-492F-8615-EA59CCCE79C4}" dt="2024-08-02T15:54:52.182" v="820" actId="1076"/>
          <ac:picMkLst>
            <pc:docMk/>
            <pc:sldMk cId="1013079824" sldId="257"/>
            <ac:picMk id="21" creationId="{67610ACF-F944-CA91-F8FB-F888C818D5EC}"/>
          </ac:picMkLst>
        </pc:picChg>
      </pc:sldChg>
      <pc:sldChg chg="addSp delSp mod ord">
        <pc:chgData name="Suraj Rai" userId="880976cd3efdfc2c" providerId="LiveId" clId="{118D93A8-9DBF-492F-8615-EA59CCCE79C4}" dt="2024-08-12T15:13:45.690" v="1243"/>
        <pc:sldMkLst>
          <pc:docMk/>
          <pc:sldMk cId="245755865" sldId="258"/>
        </pc:sldMkLst>
        <pc:inkChg chg="add del">
          <ac:chgData name="Suraj Rai" userId="880976cd3efdfc2c" providerId="LiveId" clId="{118D93A8-9DBF-492F-8615-EA59CCCE79C4}" dt="2024-08-12T15:13:45.690" v="1243"/>
          <ac:inkMkLst>
            <pc:docMk/>
            <pc:sldMk cId="245755865" sldId="258"/>
            <ac:inkMk id="3" creationId="{EEFBDF47-A200-3F6C-EB01-48E11FF65DF7}"/>
          </ac:inkMkLst>
        </pc:inkChg>
      </pc:sldChg>
      <pc:sldChg chg="addSp delSp modSp mod">
        <pc:chgData name="Suraj Rai" userId="880976cd3efdfc2c" providerId="LiveId" clId="{118D93A8-9DBF-492F-8615-EA59CCCE79C4}" dt="2024-08-01T04:22:05.140" v="818" actId="14100"/>
        <pc:sldMkLst>
          <pc:docMk/>
          <pc:sldMk cId="3697171895" sldId="260"/>
        </pc:sldMkLst>
        <pc:spChg chg="del">
          <ac:chgData name="Suraj Rai" userId="880976cd3efdfc2c" providerId="LiveId" clId="{118D93A8-9DBF-492F-8615-EA59CCCE79C4}" dt="2024-08-01T04:21:20.906" v="812" actId="478"/>
          <ac:spMkLst>
            <pc:docMk/>
            <pc:sldMk cId="3697171895" sldId="260"/>
            <ac:spMk id="2" creationId="{1779E646-CCB8-5B0B-72CF-AE0EA7B9EE85}"/>
          </ac:spMkLst>
        </pc:spChg>
        <pc:spChg chg="del mod">
          <ac:chgData name="Suraj Rai" userId="880976cd3efdfc2c" providerId="LiveId" clId="{118D93A8-9DBF-492F-8615-EA59CCCE79C4}" dt="2024-08-01T04:21:25.470" v="813" actId="478"/>
          <ac:spMkLst>
            <pc:docMk/>
            <pc:sldMk cId="3697171895" sldId="260"/>
            <ac:spMk id="3" creationId="{73038DB9-D81F-8257-DDFE-76C55E2AAEB2}"/>
          </ac:spMkLst>
        </pc:spChg>
        <pc:spChg chg="add del mod">
          <ac:chgData name="Suraj Rai" userId="880976cd3efdfc2c" providerId="LiveId" clId="{118D93A8-9DBF-492F-8615-EA59CCCE79C4}" dt="2024-08-01T04:21:13.946" v="811" actId="478"/>
          <ac:spMkLst>
            <pc:docMk/>
            <pc:sldMk cId="3697171895" sldId="260"/>
            <ac:spMk id="5" creationId="{09E906FB-ADFE-A3C5-B81E-923637FD5D01}"/>
          </ac:spMkLst>
        </pc:spChg>
        <pc:spChg chg="add del mod">
          <ac:chgData name="Suraj Rai" userId="880976cd3efdfc2c" providerId="LiveId" clId="{118D93A8-9DBF-492F-8615-EA59CCCE79C4}" dt="2024-07-28T13:15:16.910" v="685" actId="931"/>
          <ac:spMkLst>
            <pc:docMk/>
            <pc:sldMk cId="3697171895" sldId="260"/>
            <ac:spMk id="7" creationId="{9F7E3016-C675-2468-8AEE-3C434919BA95}"/>
          </ac:spMkLst>
        </pc:spChg>
        <pc:picChg chg="add del mod">
          <ac:chgData name="Suraj Rai" userId="880976cd3efdfc2c" providerId="LiveId" clId="{118D93A8-9DBF-492F-8615-EA59CCCE79C4}" dt="2024-07-28T13:15:00.131" v="683" actId="478"/>
          <ac:picMkLst>
            <pc:docMk/>
            <pc:sldMk cId="3697171895" sldId="260"/>
            <ac:picMk id="4" creationId="{0B5F4D14-D09B-E064-81B4-58CDF5D57FC9}"/>
          </ac:picMkLst>
        </pc:picChg>
        <pc:picChg chg="del">
          <ac:chgData name="Suraj Rai" userId="880976cd3efdfc2c" providerId="LiveId" clId="{118D93A8-9DBF-492F-8615-EA59CCCE79C4}" dt="2024-07-28T13:15:01.095" v="684" actId="478"/>
          <ac:picMkLst>
            <pc:docMk/>
            <pc:sldMk cId="3697171895" sldId="260"/>
            <ac:picMk id="5" creationId="{A5345DEC-41F6-741C-FBF2-6BB4EED0E759}"/>
          </ac:picMkLst>
        </pc:picChg>
        <pc:picChg chg="add mod">
          <ac:chgData name="Suraj Rai" userId="880976cd3efdfc2c" providerId="LiveId" clId="{118D93A8-9DBF-492F-8615-EA59CCCE79C4}" dt="2024-08-01T04:22:05.140" v="818" actId="14100"/>
          <ac:picMkLst>
            <pc:docMk/>
            <pc:sldMk cId="3697171895" sldId="260"/>
            <ac:picMk id="7" creationId="{335D1BF5-366E-D55C-57D8-C5D238F0556D}"/>
          </ac:picMkLst>
        </pc:picChg>
        <pc:picChg chg="add del mod">
          <ac:chgData name="Suraj Rai" userId="880976cd3efdfc2c" providerId="LiveId" clId="{118D93A8-9DBF-492F-8615-EA59CCCE79C4}" dt="2024-08-01T04:20:55.160" v="810" actId="478"/>
          <ac:picMkLst>
            <pc:docMk/>
            <pc:sldMk cId="3697171895" sldId="260"/>
            <ac:picMk id="9" creationId="{F98E9F4D-4CCC-CEEE-6DF6-B8DF5272B47B}"/>
          </ac:picMkLst>
        </pc:picChg>
      </pc:sldChg>
      <pc:sldChg chg="addSp delSp modSp mod">
        <pc:chgData name="Suraj Rai" userId="880976cd3efdfc2c" providerId="LiveId" clId="{118D93A8-9DBF-492F-8615-EA59CCCE79C4}" dt="2024-08-12T15:13:35.472" v="1242"/>
        <pc:sldMkLst>
          <pc:docMk/>
          <pc:sldMk cId="3100966445" sldId="261"/>
        </pc:sldMkLst>
        <pc:grpChg chg="del mod">
          <ac:chgData name="Suraj Rai" userId="880976cd3efdfc2c" providerId="LiveId" clId="{118D93A8-9DBF-492F-8615-EA59CCCE79C4}" dt="2024-08-12T15:05:26.976" v="1043"/>
          <ac:grpSpMkLst>
            <pc:docMk/>
            <pc:sldMk cId="3100966445" sldId="261"/>
            <ac:grpSpMk id="9" creationId="{09AF1BE1-92EB-7C6D-AED2-065FD5C46A33}"/>
          </ac:grpSpMkLst>
        </pc:grpChg>
        <pc:grpChg chg="del mod">
          <ac:chgData name="Suraj Rai" userId="880976cd3efdfc2c" providerId="LiveId" clId="{118D93A8-9DBF-492F-8615-EA59CCCE79C4}" dt="2024-08-12T15:05:30.086" v="1046"/>
          <ac:grpSpMkLst>
            <pc:docMk/>
            <pc:sldMk cId="3100966445" sldId="261"/>
            <ac:grpSpMk id="13" creationId="{1B4B652E-6DF4-37C4-A5B5-74BAF34059CA}"/>
          </ac:grpSpMkLst>
        </pc:grpChg>
        <pc:grpChg chg="mod">
          <ac:chgData name="Suraj Rai" userId="880976cd3efdfc2c" providerId="LiveId" clId="{118D93A8-9DBF-492F-8615-EA59CCCE79C4}" dt="2024-08-12T15:13:35.472" v="1242"/>
          <ac:grpSpMkLst>
            <pc:docMk/>
            <pc:sldMk cId="3100966445" sldId="261"/>
            <ac:grpSpMk id="16" creationId="{D7897A1E-F054-82E8-229D-24E5D0C12B0C}"/>
          </ac:grpSpMkLst>
        </pc:grpChg>
        <pc:picChg chg="mod">
          <ac:chgData name="Suraj Rai" userId="880976cd3efdfc2c" providerId="LiveId" clId="{118D93A8-9DBF-492F-8615-EA59CCCE79C4}" dt="2024-08-02T16:09:35.098" v="824" actId="1076"/>
          <ac:picMkLst>
            <pc:docMk/>
            <pc:sldMk cId="3100966445" sldId="261"/>
            <ac:picMk id="5" creationId="{E709C710-1A78-09A5-D8D4-27723D579429}"/>
          </ac:picMkLst>
        </pc:picChg>
        <pc:inkChg chg="add mod">
          <ac:chgData name="Suraj Rai" userId="880976cd3efdfc2c" providerId="LiveId" clId="{118D93A8-9DBF-492F-8615-EA59CCCE79C4}" dt="2024-08-12T15:13:35.472" v="1242"/>
          <ac:inkMkLst>
            <pc:docMk/>
            <pc:sldMk cId="3100966445" sldId="261"/>
            <ac:inkMk id="3" creationId="{C1650DB2-3724-122F-5FC2-42FCFF965A4A}"/>
          </ac:inkMkLst>
        </pc:inkChg>
        <pc:inkChg chg="add del mod">
          <ac:chgData name="Suraj Rai" userId="880976cd3efdfc2c" providerId="LiveId" clId="{118D93A8-9DBF-492F-8615-EA59CCCE79C4}" dt="2024-08-12T15:13:35.471" v="1239"/>
          <ac:inkMkLst>
            <pc:docMk/>
            <pc:sldMk cId="3100966445" sldId="261"/>
            <ac:inkMk id="4" creationId="{8F272353-7491-88A3-FD09-BB7662FB9587}"/>
          </ac:inkMkLst>
        </pc:inkChg>
        <pc:inkChg chg="add del mod">
          <ac:chgData name="Suraj Rai" userId="880976cd3efdfc2c" providerId="LiveId" clId="{118D93A8-9DBF-492F-8615-EA59CCCE79C4}" dt="2024-08-12T15:13:34.170" v="1237"/>
          <ac:inkMkLst>
            <pc:docMk/>
            <pc:sldMk cId="3100966445" sldId="261"/>
            <ac:inkMk id="6" creationId="{2D8E1FEB-1F88-F6CE-D778-BF3C7E7B8CD8}"/>
          </ac:inkMkLst>
        </pc:inkChg>
        <pc:inkChg chg="add mod">
          <ac:chgData name="Suraj Rai" userId="880976cd3efdfc2c" providerId="LiveId" clId="{118D93A8-9DBF-492F-8615-EA59CCCE79C4}" dt="2024-08-12T15:13:35.472" v="1242"/>
          <ac:inkMkLst>
            <pc:docMk/>
            <pc:sldMk cId="3100966445" sldId="261"/>
            <ac:inkMk id="7" creationId="{B295D207-F58C-1E2C-4D64-D4128D67FFFA}"/>
          </ac:inkMkLst>
        </pc:inkChg>
        <pc:inkChg chg="add del mod">
          <ac:chgData name="Suraj Rai" userId="880976cd3efdfc2c" providerId="LiveId" clId="{118D93A8-9DBF-492F-8615-EA59CCCE79C4}" dt="2024-08-12T15:13:34.170" v="1236"/>
          <ac:inkMkLst>
            <pc:docMk/>
            <pc:sldMk cId="3100966445" sldId="261"/>
            <ac:inkMk id="8" creationId="{A178B564-EBAA-785B-099A-0AE87E98BF07}"/>
          </ac:inkMkLst>
        </pc:inkChg>
        <pc:inkChg chg="add del mod">
          <ac:chgData name="Suraj Rai" userId="880976cd3efdfc2c" providerId="LiveId" clId="{118D93A8-9DBF-492F-8615-EA59CCCE79C4}" dt="2024-08-12T15:13:34.170" v="1235"/>
          <ac:inkMkLst>
            <pc:docMk/>
            <pc:sldMk cId="3100966445" sldId="261"/>
            <ac:inkMk id="10" creationId="{14590576-7333-D1A5-D2FE-52D8D4E8BF71}"/>
          </ac:inkMkLst>
        </pc:inkChg>
        <pc:inkChg chg="add del mod">
          <ac:chgData name="Suraj Rai" userId="880976cd3efdfc2c" providerId="LiveId" clId="{118D93A8-9DBF-492F-8615-EA59CCCE79C4}" dt="2024-08-12T15:13:35.472" v="1242"/>
          <ac:inkMkLst>
            <pc:docMk/>
            <pc:sldMk cId="3100966445" sldId="261"/>
            <ac:inkMk id="11" creationId="{D7553D53-4100-C8FE-C6B3-59282FC77B98}"/>
          </ac:inkMkLst>
        </pc:inkChg>
        <pc:inkChg chg="add del mod">
          <ac:chgData name="Suraj Rai" userId="880976cd3efdfc2c" providerId="LiveId" clId="{118D93A8-9DBF-492F-8615-EA59CCCE79C4}" dt="2024-08-12T15:13:35.471" v="1238"/>
          <ac:inkMkLst>
            <pc:docMk/>
            <pc:sldMk cId="3100966445" sldId="261"/>
            <ac:inkMk id="12" creationId="{A4F9F139-582A-A7E0-6211-66941724A97E}"/>
          </ac:inkMkLst>
        </pc:inkChg>
        <pc:inkChg chg="add del mod">
          <ac:chgData name="Suraj Rai" userId="880976cd3efdfc2c" providerId="LiveId" clId="{118D93A8-9DBF-492F-8615-EA59CCCE79C4}" dt="2024-08-12T15:13:35.472" v="1241"/>
          <ac:inkMkLst>
            <pc:docMk/>
            <pc:sldMk cId="3100966445" sldId="261"/>
            <ac:inkMk id="14" creationId="{9CCBF18E-2996-5E4B-E2C1-7283BAF0F357}"/>
          </ac:inkMkLst>
        </pc:inkChg>
        <pc:inkChg chg="add del mod">
          <ac:chgData name="Suraj Rai" userId="880976cd3efdfc2c" providerId="LiveId" clId="{118D93A8-9DBF-492F-8615-EA59CCCE79C4}" dt="2024-08-12T15:13:35.471" v="1240"/>
          <ac:inkMkLst>
            <pc:docMk/>
            <pc:sldMk cId="3100966445" sldId="261"/>
            <ac:inkMk id="15" creationId="{80432FF2-7A72-0FAD-9342-4FD37756C8EB}"/>
          </ac:inkMkLst>
        </pc:inkChg>
      </pc:sldChg>
      <pc:sldChg chg="addSp delSp modSp mod">
        <pc:chgData name="Suraj Rai" userId="880976cd3efdfc2c" providerId="LiveId" clId="{118D93A8-9DBF-492F-8615-EA59CCCE79C4}" dt="2024-08-12T15:13:09.132" v="1234"/>
        <pc:sldMkLst>
          <pc:docMk/>
          <pc:sldMk cId="2942467078" sldId="262"/>
        </pc:sldMkLst>
        <pc:grpChg chg="del mod">
          <ac:chgData name="Suraj Rai" userId="880976cd3efdfc2c" providerId="LiveId" clId="{118D93A8-9DBF-492F-8615-EA59CCCE79C4}" dt="2024-08-12T14:59:57.991" v="833"/>
          <ac:grpSpMkLst>
            <pc:docMk/>
            <pc:sldMk cId="2942467078" sldId="262"/>
            <ac:grpSpMk id="7" creationId="{6E3BEE5D-7925-5D96-0A2D-939186D77418}"/>
          </ac:grpSpMkLst>
        </pc:grpChg>
        <pc:grpChg chg="del mod">
          <ac:chgData name="Suraj Rai" userId="880976cd3efdfc2c" providerId="LiveId" clId="{118D93A8-9DBF-492F-8615-EA59CCCE79C4}" dt="2024-08-12T15:13:02.244" v="1213"/>
          <ac:grpSpMkLst>
            <pc:docMk/>
            <pc:sldMk cId="2942467078" sldId="262"/>
            <ac:grpSpMk id="10" creationId="{E58DD8F2-DEBF-D3EF-AA33-58805DD23CF6}"/>
          </ac:grpSpMkLst>
        </pc:grpChg>
        <pc:grpChg chg="del mod">
          <ac:chgData name="Suraj Rai" userId="880976cd3efdfc2c" providerId="LiveId" clId="{118D93A8-9DBF-492F-8615-EA59CCCE79C4}" dt="2024-08-12T15:00:05.998" v="838"/>
          <ac:grpSpMkLst>
            <pc:docMk/>
            <pc:sldMk cId="2942467078" sldId="262"/>
            <ac:grpSpMk id="12" creationId="{7BD037FE-E1BF-6797-B920-C7829346CE0C}"/>
          </ac:grpSpMkLst>
        </pc:grpChg>
        <pc:grpChg chg="del mod">
          <ac:chgData name="Suraj Rai" userId="880976cd3efdfc2c" providerId="LiveId" clId="{118D93A8-9DBF-492F-8615-EA59CCCE79C4}" dt="2024-08-12T15:13:03.986" v="1219"/>
          <ac:grpSpMkLst>
            <pc:docMk/>
            <pc:sldMk cId="2942467078" sldId="262"/>
            <ac:grpSpMk id="15" creationId="{9B14A9C3-3791-23A7-F5F3-48F443DA533D}"/>
          </ac:grpSpMkLst>
        </pc:grpChg>
        <pc:grpChg chg="del mod">
          <ac:chgData name="Suraj Rai" userId="880976cd3efdfc2c" providerId="LiveId" clId="{118D93A8-9DBF-492F-8615-EA59CCCE79C4}" dt="2024-08-12T15:00:09.941" v="840"/>
          <ac:grpSpMkLst>
            <pc:docMk/>
            <pc:sldMk cId="2942467078" sldId="262"/>
            <ac:grpSpMk id="17" creationId="{3BB90387-1A6E-92D6-CAEC-6B168E2FF0EF}"/>
          </ac:grpSpMkLst>
        </pc:grpChg>
        <pc:grpChg chg="del mod">
          <ac:chgData name="Suraj Rai" userId="880976cd3efdfc2c" providerId="LiveId" clId="{118D93A8-9DBF-492F-8615-EA59CCCE79C4}" dt="2024-08-12T15:00:17.470" v="844"/>
          <ac:grpSpMkLst>
            <pc:docMk/>
            <pc:sldMk cId="2942467078" sldId="262"/>
            <ac:grpSpMk id="19" creationId="{774C383C-6900-3AC7-F985-30EB1C60DE59}"/>
          </ac:grpSpMkLst>
        </pc:grpChg>
        <pc:grpChg chg="del mod">
          <ac:chgData name="Suraj Rai" userId="880976cd3efdfc2c" providerId="LiveId" clId="{118D93A8-9DBF-492F-8615-EA59CCCE79C4}" dt="2024-08-12T15:00:21.467" v="846"/>
          <ac:grpSpMkLst>
            <pc:docMk/>
            <pc:sldMk cId="2942467078" sldId="262"/>
            <ac:grpSpMk id="23" creationId="{C7F4D6FC-78F8-322C-12AB-2A24549B585F}"/>
          </ac:grpSpMkLst>
        </pc:grpChg>
        <pc:grpChg chg="del mod">
          <ac:chgData name="Suraj Rai" userId="880976cd3efdfc2c" providerId="LiveId" clId="{118D93A8-9DBF-492F-8615-EA59CCCE79C4}" dt="2024-08-12T15:01:04.669" v="872"/>
          <ac:grpSpMkLst>
            <pc:docMk/>
            <pc:sldMk cId="2942467078" sldId="262"/>
            <ac:grpSpMk id="25" creationId="{9CBD2EFF-6C7C-554F-D11D-A0F7E897C621}"/>
          </ac:grpSpMkLst>
        </pc:grpChg>
        <pc:grpChg chg="del mod">
          <ac:chgData name="Suraj Rai" userId="880976cd3efdfc2c" providerId="LiveId" clId="{118D93A8-9DBF-492F-8615-EA59CCCE79C4}" dt="2024-08-12T15:13:07.586" v="1229"/>
          <ac:grpSpMkLst>
            <pc:docMk/>
            <pc:sldMk cId="2942467078" sldId="262"/>
            <ac:grpSpMk id="31" creationId="{0020BBDC-C757-B7AC-6769-F1784350CDD6}"/>
          </ac:grpSpMkLst>
        </pc:grpChg>
        <pc:grpChg chg="del mod">
          <ac:chgData name="Suraj Rai" userId="880976cd3efdfc2c" providerId="LiveId" clId="{118D93A8-9DBF-492F-8615-EA59CCCE79C4}" dt="2024-08-12T15:12:59.901" v="1199"/>
          <ac:grpSpMkLst>
            <pc:docMk/>
            <pc:sldMk cId="2942467078" sldId="262"/>
            <ac:grpSpMk id="35" creationId="{225188AF-4663-E67A-B6D8-8B57C1FD8FA9}"/>
          </ac:grpSpMkLst>
        </pc:grpChg>
        <pc:grpChg chg="del mod">
          <ac:chgData name="Suraj Rai" userId="880976cd3efdfc2c" providerId="LiveId" clId="{118D93A8-9DBF-492F-8615-EA59CCCE79C4}" dt="2024-08-12T15:13:06.320" v="1224"/>
          <ac:grpSpMkLst>
            <pc:docMk/>
            <pc:sldMk cId="2942467078" sldId="262"/>
            <ac:grpSpMk id="41" creationId="{70DDB62D-8640-9A79-7B3D-303315FFE666}"/>
          </ac:grpSpMkLst>
        </pc:grpChg>
        <pc:grpChg chg="del mod">
          <ac:chgData name="Suraj Rai" userId="880976cd3efdfc2c" providerId="LiveId" clId="{118D93A8-9DBF-492F-8615-EA59CCCE79C4}" dt="2024-08-12T15:13:08.511" v="1230"/>
          <ac:grpSpMkLst>
            <pc:docMk/>
            <pc:sldMk cId="2942467078" sldId="262"/>
            <ac:grpSpMk id="46" creationId="{12DE141E-C471-FB4F-DE3B-B648010ECDD6}"/>
          </ac:grpSpMkLst>
        </pc:grpChg>
        <pc:grpChg chg="del mod">
          <ac:chgData name="Suraj Rai" userId="880976cd3efdfc2c" providerId="LiveId" clId="{118D93A8-9DBF-492F-8615-EA59CCCE79C4}" dt="2024-08-12T15:13:09.132" v="1234"/>
          <ac:grpSpMkLst>
            <pc:docMk/>
            <pc:sldMk cId="2942467078" sldId="262"/>
            <ac:grpSpMk id="51" creationId="{7ADA8FB6-9B7C-A84C-5DD8-D00B80F6578B}"/>
          </ac:grpSpMkLst>
        </pc:grpChg>
        <pc:grpChg chg="del mod">
          <ac:chgData name="Suraj Rai" userId="880976cd3efdfc2c" providerId="LiveId" clId="{118D93A8-9DBF-492F-8615-EA59CCCE79C4}" dt="2024-08-12T15:13:03.086" v="1217"/>
          <ac:grpSpMkLst>
            <pc:docMk/>
            <pc:sldMk cId="2942467078" sldId="262"/>
            <ac:grpSpMk id="52" creationId="{9A63507A-0918-671C-B81D-E2E516C2AC39}"/>
          </ac:grpSpMkLst>
        </pc:grpChg>
        <pc:grpChg chg="del mod">
          <ac:chgData name="Suraj Rai" userId="880976cd3efdfc2c" providerId="LiveId" clId="{118D93A8-9DBF-492F-8615-EA59CCCE79C4}" dt="2024-08-12T15:01:20.102" v="885"/>
          <ac:grpSpMkLst>
            <pc:docMk/>
            <pc:sldMk cId="2942467078" sldId="262"/>
            <ac:grpSpMk id="60" creationId="{A2423E70-4337-6231-3E88-DBD25CF0EF8B}"/>
          </ac:grpSpMkLst>
        </pc:grpChg>
        <pc:grpChg chg="del mod">
          <ac:chgData name="Suraj Rai" userId="880976cd3efdfc2c" providerId="LiveId" clId="{118D93A8-9DBF-492F-8615-EA59CCCE79C4}" dt="2024-08-12T15:13:00.866" v="1207"/>
          <ac:grpSpMkLst>
            <pc:docMk/>
            <pc:sldMk cId="2942467078" sldId="262"/>
            <ac:grpSpMk id="65" creationId="{23ED78F6-20C2-7C93-3854-0EF5206ECA8F}"/>
          </ac:grpSpMkLst>
        </pc:grpChg>
        <pc:inkChg chg="add del mod">
          <ac:chgData name="Suraj Rai" userId="880976cd3efdfc2c" providerId="LiveId" clId="{118D93A8-9DBF-492F-8615-EA59CCCE79C4}" dt="2024-08-12T15:13:03.086" v="1215"/>
          <ac:inkMkLst>
            <pc:docMk/>
            <pc:sldMk cId="2942467078" sldId="262"/>
            <ac:inkMk id="3" creationId="{E3235B73-968E-2953-0CF3-63BA16334AC5}"/>
          </ac:inkMkLst>
        </pc:inkChg>
        <pc:inkChg chg="add mod">
          <ac:chgData name="Suraj Rai" userId="880976cd3efdfc2c" providerId="LiveId" clId="{118D93A8-9DBF-492F-8615-EA59CCCE79C4}" dt="2024-08-12T15:13:03.086" v="1218"/>
          <ac:inkMkLst>
            <pc:docMk/>
            <pc:sldMk cId="2942467078" sldId="262"/>
            <ac:inkMk id="4" creationId="{E6375E80-A579-35C9-C2A3-125186306A07}"/>
          </ac:inkMkLst>
        </pc:inkChg>
        <pc:inkChg chg="add del mod">
          <ac:chgData name="Suraj Rai" userId="880976cd3efdfc2c" providerId="LiveId" clId="{118D93A8-9DBF-492F-8615-EA59CCCE79C4}" dt="2024-08-12T15:13:03.086" v="1216"/>
          <ac:inkMkLst>
            <pc:docMk/>
            <pc:sldMk cId="2942467078" sldId="262"/>
            <ac:inkMk id="6" creationId="{EECB39CF-6577-DE99-4111-1BC68BAEC40F}"/>
          </ac:inkMkLst>
        </pc:inkChg>
        <pc:inkChg chg="add mod">
          <ac:chgData name="Suraj Rai" userId="880976cd3efdfc2c" providerId="LiveId" clId="{118D93A8-9DBF-492F-8615-EA59CCCE79C4}" dt="2024-08-12T15:13:02.244" v="1213"/>
          <ac:inkMkLst>
            <pc:docMk/>
            <pc:sldMk cId="2942467078" sldId="262"/>
            <ac:inkMk id="8" creationId="{B9D39AFD-C26C-E3E7-AE06-DA5EC7EDEC7B}"/>
          </ac:inkMkLst>
        </pc:inkChg>
        <pc:inkChg chg="add del mod">
          <ac:chgData name="Suraj Rai" userId="880976cd3efdfc2c" providerId="LiveId" clId="{118D93A8-9DBF-492F-8615-EA59CCCE79C4}" dt="2024-08-12T15:13:02.244" v="1213"/>
          <ac:inkMkLst>
            <pc:docMk/>
            <pc:sldMk cId="2942467078" sldId="262"/>
            <ac:inkMk id="9" creationId="{51211822-1AAE-3667-CFDD-9F5A72FEA5D5}"/>
          </ac:inkMkLst>
        </pc:inkChg>
        <pc:inkChg chg="add del mod">
          <ac:chgData name="Suraj Rai" userId="880976cd3efdfc2c" providerId="LiveId" clId="{118D93A8-9DBF-492F-8615-EA59CCCE79C4}" dt="2024-08-12T15:13:02.245" v="1214"/>
          <ac:inkMkLst>
            <pc:docMk/>
            <pc:sldMk cId="2942467078" sldId="262"/>
            <ac:inkMk id="11" creationId="{D438731B-8221-5D29-C072-FC39D4D7F5FA}"/>
          </ac:inkMkLst>
        </pc:inkChg>
        <pc:inkChg chg="add mod">
          <ac:chgData name="Suraj Rai" userId="880976cd3efdfc2c" providerId="LiveId" clId="{118D93A8-9DBF-492F-8615-EA59CCCE79C4}" dt="2024-08-12T15:13:03.986" v="1219"/>
          <ac:inkMkLst>
            <pc:docMk/>
            <pc:sldMk cId="2942467078" sldId="262"/>
            <ac:inkMk id="13" creationId="{8A8DA71E-4293-FF74-31EF-348904A55E7A}"/>
          </ac:inkMkLst>
        </pc:inkChg>
        <pc:inkChg chg="add del mod">
          <ac:chgData name="Suraj Rai" userId="880976cd3efdfc2c" providerId="LiveId" clId="{118D93A8-9DBF-492F-8615-EA59CCCE79C4}" dt="2024-08-12T15:13:03.986" v="1219"/>
          <ac:inkMkLst>
            <pc:docMk/>
            <pc:sldMk cId="2942467078" sldId="262"/>
            <ac:inkMk id="14" creationId="{03EA754E-33A8-B4AC-A753-1F500E908DE6}"/>
          </ac:inkMkLst>
        </pc:inkChg>
        <pc:inkChg chg="add mod">
          <ac:chgData name="Suraj Rai" userId="880976cd3efdfc2c" providerId="LiveId" clId="{118D93A8-9DBF-492F-8615-EA59CCCE79C4}" dt="2024-08-12T15:00:09.941" v="840"/>
          <ac:inkMkLst>
            <pc:docMk/>
            <pc:sldMk cId="2942467078" sldId="262"/>
            <ac:inkMk id="16" creationId="{BA015E4F-8F3B-0683-65C1-FA587287B8A3}"/>
          </ac:inkMkLst>
        </pc:inkChg>
        <pc:inkChg chg="add del mod">
          <ac:chgData name="Suraj Rai" userId="880976cd3efdfc2c" providerId="LiveId" clId="{118D93A8-9DBF-492F-8615-EA59CCCE79C4}" dt="2024-08-12T15:13:02.244" v="1210"/>
          <ac:inkMkLst>
            <pc:docMk/>
            <pc:sldMk cId="2942467078" sldId="262"/>
            <ac:inkMk id="18" creationId="{14271E6C-2194-79B6-E85B-96C568F4AC98}"/>
          </ac:inkMkLst>
        </pc:inkChg>
        <pc:inkChg chg="add del">
          <ac:chgData name="Suraj Rai" userId="880976cd3efdfc2c" providerId="LiveId" clId="{118D93A8-9DBF-492F-8615-EA59CCCE79C4}" dt="2024-08-12T15:13:04.777" v="1221"/>
          <ac:inkMkLst>
            <pc:docMk/>
            <pc:sldMk cId="2942467078" sldId="262"/>
            <ac:inkMk id="20" creationId="{B030566D-D15D-F71A-AA20-B0A1DC4A8C85}"/>
          </ac:inkMkLst>
        </pc:inkChg>
        <pc:inkChg chg="add del mod">
          <ac:chgData name="Suraj Rai" userId="880976cd3efdfc2c" providerId="LiveId" clId="{118D93A8-9DBF-492F-8615-EA59CCCE79C4}" dt="2024-08-12T15:13:02.244" v="1211"/>
          <ac:inkMkLst>
            <pc:docMk/>
            <pc:sldMk cId="2942467078" sldId="262"/>
            <ac:inkMk id="21" creationId="{1CE0553B-0ED7-4E8B-DF34-8C0CA6EC35D2}"/>
          </ac:inkMkLst>
        </pc:inkChg>
        <pc:inkChg chg="add del">
          <ac:chgData name="Suraj Rai" userId="880976cd3efdfc2c" providerId="LiveId" clId="{118D93A8-9DBF-492F-8615-EA59CCCE79C4}" dt="2024-08-12T15:13:05.491" v="1223"/>
          <ac:inkMkLst>
            <pc:docMk/>
            <pc:sldMk cId="2942467078" sldId="262"/>
            <ac:inkMk id="22" creationId="{2D57B3C0-5E4B-D415-4EAD-5CA53F4A1155}"/>
          </ac:inkMkLst>
        </pc:inkChg>
        <pc:inkChg chg="add del mod">
          <ac:chgData name="Suraj Rai" userId="880976cd3efdfc2c" providerId="LiveId" clId="{118D93A8-9DBF-492F-8615-EA59CCCE79C4}" dt="2024-08-12T15:13:02.244" v="1212"/>
          <ac:inkMkLst>
            <pc:docMk/>
            <pc:sldMk cId="2942467078" sldId="262"/>
            <ac:inkMk id="24" creationId="{C4093781-9F3A-47CE-227A-F91AC7FA1E8A}"/>
          </ac:inkMkLst>
        </pc:inkChg>
        <pc:inkChg chg="add del">
          <ac:chgData name="Suraj Rai" userId="880976cd3efdfc2c" providerId="LiveId" clId="{118D93A8-9DBF-492F-8615-EA59CCCE79C4}" dt="2024-08-12T15:13:06.320" v="1225"/>
          <ac:inkMkLst>
            <pc:docMk/>
            <pc:sldMk cId="2942467078" sldId="262"/>
            <ac:inkMk id="26" creationId="{9FC410F8-FE5D-C3D4-61A3-0C8225231AB5}"/>
          </ac:inkMkLst>
        </pc:inkChg>
        <pc:inkChg chg="add del mod">
          <ac:chgData name="Suraj Rai" userId="880976cd3efdfc2c" providerId="LiveId" clId="{118D93A8-9DBF-492F-8615-EA59CCCE79C4}" dt="2024-08-12T15:13:07.586" v="1229"/>
          <ac:inkMkLst>
            <pc:docMk/>
            <pc:sldMk cId="2942467078" sldId="262"/>
            <ac:inkMk id="27" creationId="{D1B43A16-6817-3F68-293D-D38DB14BB070}"/>
          </ac:inkMkLst>
        </pc:inkChg>
        <pc:inkChg chg="add del">
          <ac:chgData name="Suraj Rai" userId="880976cd3efdfc2c" providerId="LiveId" clId="{118D93A8-9DBF-492F-8615-EA59CCCE79C4}" dt="2024-08-12T15:13:07.586" v="1227"/>
          <ac:inkMkLst>
            <pc:docMk/>
            <pc:sldMk cId="2942467078" sldId="262"/>
            <ac:inkMk id="28" creationId="{CA727354-864C-23C8-B84A-DC1473D93D9C}"/>
          </ac:inkMkLst>
        </pc:inkChg>
        <pc:inkChg chg="add del mod">
          <ac:chgData name="Suraj Rai" userId="880976cd3efdfc2c" providerId="LiveId" clId="{118D93A8-9DBF-492F-8615-EA59CCCE79C4}" dt="2024-08-12T15:13:08.511" v="1232"/>
          <ac:inkMkLst>
            <pc:docMk/>
            <pc:sldMk cId="2942467078" sldId="262"/>
            <ac:inkMk id="29" creationId="{C497D082-8AF8-41EE-8CF7-A7541D0D12DD}"/>
          </ac:inkMkLst>
        </pc:inkChg>
        <pc:inkChg chg="add del">
          <ac:chgData name="Suraj Rai" userId="880976cd3efdfc2c" providerId="LiveId" clId="{118D93A8-9DBF-492F-8615-EA59CCCE79C4}" dt="2024-08-12T15:13:08.511" v="1231"/>
          <ac:inkMkLst>
            <pc:docMk/>
            <pc:sldMk cId="2942467078" sldId="262"/>
            <ac:inkMk id="30" creationId="{CAEAD8D0-60B0-FF59-F502-AE690CF9BC22}"/>
          </ac:inkMkLst>
        </pc:inkChg>
        <pc:inkChg chg="add del">
          <ac:chgData name="Suraj Rai" userId="880976cd3efdfc2c" providerId="LiveId" clId="{118D93A8-9DBF-492F-8615-EA59CCCE79C4}" dt="2024-08-12T15:13:02.243" v="1208"/>
          <ac:inkMkLst>
            <pc:docMk/>
            <pc:sldMk cId="2942467078" sldId="262"/>
            <ac:inkMk id="32" creationId="{04979105-11F2-999B-7261-DE5D02FCE91E}"/>
          </ac:inkMkLst>
        </pc:inkChg>
        <pc:inkChg chg="add del mod">
          <ac:chgData name="Suraj Rai" userId="880976cd3efdfc2c" providerId="LiveId" clId="{118D93A8-9DBF-492F-8615-EA59CCCE79C4}" dt="2024-08-12T15:12:59.902" v="1202"/>
          <ac:inkMkLst>
            <pc:docMk/>
            <pc:sldMk cId="2942467078" sldId="262"/>
            <ac:inkMk id="33" creationId="{C82B85C8-CDD7-AFC7-28D9-F84378623393}"/>
          </ac:inkMkLst>
        </pc:inkChg>
        <pc:inkChg chg="add del mod">
          <ac:chgData name="Suraj Rai" userId="880976cd3efdfc2c" providerId="LiveId" clId="{118D93A8-9DBF-492F-8615-EA59CCCE79C4}" dt="2024-08-12T15:12:59.901" v="1199"/>
          <ac:inkMkLst>
            <pc:docMk/>
            <pc:sldMk cId="2942467078" sldId="262"/>
            <ac:inkMk id="34" creationId="{886BEDEA-598E-6CEB-E9C9-E0CAA1EF69F7}"/>
          </ac:inkMkLst>
        </pc:inkChg>
        <pc:inkChg chg="add del">
          <ac:chgData name="Suraj Rai" userId="880976cd3efdfc2c" providerId="LiveId" clId="{118D93A8-9DBF-492F-8615-EA59CCCE79C4}" dt="2024-08-12T15:13:04.776" v="1220"/>
          <ac:inkMkLst>
            <pc:docMk/>
            <pc:sldMk cId="2942467078" sldId="262"/>
            <ac:inkMk id="36" creationId="{DD8EB18B-3EDF-523F-C850-A0E767DCC8EE}"/>
          </ac:inkMkLst>
        </pc:inkChg>
        <pc:inkChg chg="add del">
          <ac:chgData name="Suraj Rai" userId="880976cd3efdfc2c" providerId="LiveId" clId="{118D93A8-9DBF-492F-8615-EA59CCCE79C4}" dt="2024-08-12T15:13:05.491" v="1222"/>
          <ac:inkMkLst>
            <pc:docMk/>
            <pc:sldMk cId="2942467078" sldId="262"/>
            <ac:inkMk id="37" creationId="{CAE7B1AC-70E7-BD3B-BB94-8EDC5AA77757}"/>
          </ac:inkMkLst>
        </pc:inkChg>
        <pc:inkChg chg="add del mod">
          <ac:chgData name="Suraj Rai" userId="880976cd3efdfc2c" providerId="LiveId" clId="{118D93A8-9DBF-492F-8615-EA59CCCE79C4}" dt="2024-08-12T15:13:06.320" v="1224"/>
          <ac:inkMkLst>
            <pc:docMk/>
            <pc:sldMk cId="2942467078" sldId="262"/>
            <ac:inkMk id="38" creationId="{6BC559E8-E4CB-B66A-AE02-300FE3765E4A}"/>
          </ac:inkMkLst>
        </pc:inkChg>
        <pc:inkChg chg="add mod">
          <ac:chgData name="Suraj Rai" userId="880976cd3efdfc2c" providerId="LiveId" clId="{118D93A8-9DBF-492F-8615-EA59CCCE79C4}" dt="2024-08-12T15:13:06.320" v="1224"/>
          <ac:inkMkLst>
            <pc:docMk/>
            <pc:sldMk cId="2942467078" sldId="262"/>
            <ac:inkMk id="39" creationId="{0872D058-701C-E8C3-78B9-3856BA966B98}"/>
          </ac:inkMkLst>
        </pc:inkChg>
        <pc:inkChg chg="add del">
          <ac:chgData name="Suraj Rai" userId="880976cd3efdfc2c" providerId="LiveId" clId="{118D93A8-9DBF-492F-8615-EA59CCCE79C4}" dt="2024-08-12T15:13:07.585" v="1226"/>
          <ac:inkMkLst>
            <pc:docMk/>
            <pc:sldMk cId="2942467078" sldId="262"/>
            <ac:inkMk id="40" creationId="{C5BEE88D-965E-22C7-1C81-7C417821903D}"/>
          </ac:inkMkLst>
        </pc:inkChg>
        <pc:inkChg chg="add del">
          <ac:chgData name="Suraj Rai" userId="880976cd3efdfc2c" providerId="LiveId" clId="{118D93A8-9DBF-492F-8615-EA59CCCE79C4}" dt="2024-08-12T15:13:07.586" v="1228"/>
          <ac:inkMkLst>
            <pc:docMk/>
            <pc:sldMk cId="2942467078" sldId="262"/>
            <ac:inkMk id="42" creationId="{283D19F7-3C4A-4C61-B398-3C460FAF9F0A}"/>
          </ac:inkMkLst>
        </pc:inkChg>
        <pc:inkChg chg="add del mod">
          <ac:chgData name="Suraj Rai" userId="880976cd3efdfc2c" providerId="LiveId" clId="{118D93A8-9DBF-492F-8615-EA59CCCE79C4}" dt="2024-08-12T15:13:08.511" v="1230"/>
          <ac:inkMkLst>
            <pc:docMk/>
            <pc:sldMk cId="2942467078" sldId="262"/>
            <ac:inkMk id="43" creationId="{503BB1EA-5F2A-1AAA-6F32-3C3C29A21AFC}"/>
          </ac:inkMkLst>
        </pc:inkChg>
        <pc:inkChg chg="add del mod">
          <ac:chgData name="Suraj Rai" userId="880976cd3efdfc2c" providerId="LiveId" clId="{118D93A8-9DBF-492F-8615-EA59CCCE79C4}" dt="2024-08-12T15:13:08.512" v="1233"/>
          <ac:inkMkLst>
            <pc:docMk/>
            <pc:sldMk cId="2942467078" sldId="262"/>
            <ac:inkMk id="44" creationId="{988FE3BE-4380-E68F-1A89-5FCCFD523BAA}"/>
          </ac:inkMkLst>
        </pc:inkChg>
        <pc:inkChg chg="add">
          <ac:chgData name="Suraj Rai" userId="880976cd3efdfc2c" providerId="LiveId" clId="{118D93A8-9DBF-492F-8615-EA59CCCE79C4}" dt="2024-08-12T15:00:43.234" v="866" actId="9405"/>
          <ac:inkMkLst>
            <pc:docMk/>
            <pc:sldMk cId="2942467078" sldId="262"/>
            <ac:inkMk id="45" creationId="{88B2463B-C678-F800-5336-8C603490D93F}"/>
          </ac:inkMkLst>
        </pc:inkChg>
        <pc:inkChg chg="add del mod">
          <ac:chgData name="Suraj Rai" userId="880976cd3efdfc2c" providerId="LiveId" clId="{118D93A8-9DBF-492F-8615-EA59CCCE79C4}" dt="2024-08-12T15:13:03.086" v="1217"/>
          <ac:inkMkLst>
            <pc:docMk/>
            <pc:sldMk cId="2942467078" sldId="262"/>
            <ac:inkMk id="47" creationId="{C1A425B1-3043-679F-0D5F-3EDE7408E264}"/>
          </ac:inkMkLst>
        </pc:inkChg>
        <pc:inkChg chg="add del mod">
          <ac:chgData name="Suraj Rai" userId="880976cd3efdfc2c" providerId="LiveId" clId="{118D93A8-9DBF-492F-8615-EA59CCCE79C4}" dt="2024-08-12T15:13:09.132" v="1234"/>
          <ac:inkMkLst>
            <pc:docMk/>
            <pc:sldMk cId="2942467078" sldId="262"/>
            <ac:inkMk id="48" creationId="{211B485E-9EFD-F3E8-92E7-A30ADDF4619C}"/>
          </ac:inkMkLst>
        </pc:inkChg>
        <pc:inkChg chg="add mod">
          <ac:chgData name="Suraj Rai" userId="880976cd3efdfc2c" providerId="LiveId" clId="{118D93A8-9DBF-492F-8615-EA59CCCE79C4}" dt="2024-08-12T15:13:09.132" v="1234"/>
          <ac:inkMkLst>
            <pc:docMk/>
            <pc:sldMk cId="2942467078" sldId="262"/>
            <ac:inkMk id="49" creationId="{BC302CFC-4EAA-0D28-8D1D-EB5D110A1DB1}"/>
          </ac:inkMkLst>
        </pc:inkChg>
        <pc:inkChg chg="add">
          <ac:chgData name="Suraj Rai" userId="880976cd3efdfc2c" providerId="LiveId" clId="{118D93A8-9DBF-492F-8615-EA59CCCE79C4}" dt="2024-08-12T15:01:03.773" v="871" actId="9405"/>
          <ac:inkMkLst>
            <pc:docMk/>
            <pc:sldMk cId="2942467078" sldId="262"/>
            <ac:inkMk id="50" creationId="{3D6F7285-8AC7-8EA6-720B-4ECE8D40046B}"/>
          </ac:inkMkLst>
        </pc:inkChg>
        <pc:inkChg chg="add del mod">
          <ac:chgData name="Suraj Rai" userId="880976cd3efdfc2c" providerId="LiveId" clId="{118D93A8-9DBF-492F-8615-EA59CCCE79C4}" dt="2024-08-12T15:12:59.901" v="1201"/>
          <ac:inkMkLst>
            <pc:docMk/>
            <pc:sldMk cId="2942467078" sldId="262"/>
            <ac:inkMk id="53" creationId="{729113C6-14B2-477C-16A9-6BD09DE937AC}"/>
          </ac:inkMkLst>
        </pc:inkChg>
        <pc:inkChg chg="add del mod">
          <ac:chgData name="Suraj Rai" userId="880976cd3efdfc2c" providerId="LiveId" clId="{118D93A8-9DBF-492F-8615-EA59CCCE79C4}" dt="2024-08-12T15:13:00.865" v="1203"/>
          <ac:inkMkLst>
            <pc:docMk/>
            <pc:sldMk cId="2942467078" sldId="262"/>
            <ac:inkMk id="54" creationId="{B5F1F841-BD95-FDD5-7698-BE0649B348F6}"/>
          </ac:inkMkLst>
        </pc:inkChg>
        <pc:inkChg chg="add del mod">
          <ac:chgData name="Suraj Rai" userId="880976cd3efdfc2c" providerId="LiveId" clId="{118D93A8-9DBF-492F-8615-EA59CCCE79C4}" dt="2024-08-12T15:13:00.866" v="1206"/>
          <ac:inkMkLst>
            <pc:docMk/>
            <pc:sldMk cId="2942467078" sldId="262"/>
            <ac:inkMk id="55" creationId="{0B555FE2-9B2B-A155-338F-F0FDD0FBE108}"/>
          </ac:inkMkLst>
        </pc:inkChg>
        <pc:inkChg chg="add del mod">
          <ac:chgData name="Suraj Rai" userId="880976cd3efdfc2c" providerId="LiveId" clId="{118D93A8-9DBF-492F-8615-EA59CCCE79C4}" dt="2024-08-12T15:13:00.866" v="1204"/>
          <ac:inkMkLst>
            <pc:docMk/>
            <pc:sldMk cId="2942467078" sldId="262"/>
            <ac:inkMk id="56" creationId="{5DDB8CCD-36E3-B620-606A-C25134F731DA}"/>
          </ac:inkMkLst>
        </pc:inkChg>
        <pc:inkChg chg="add del mod">
          <ac:chgData name="Suraj Rai" userId="880976cd3efdfc2c" providerId="LiveId" clId="{118D93A8-9DBF-492F-8615-EA59CCCE79C4}" dt="2024-08-12T15:13:02.244" v="1209"/>
          <ac:inkMkLst>
            <pc:docMk/>
            <pc:sldMk cId="2942467078" sldId="262"/>
            <ac:inkMk id="57" creationId="{2F43F5B7-6AE0-78CB-A309-537981C7CF62}"/>
          </ac:inkMkLst>
        </pc:inkChg>
        <pc:inkChg chg="add del mod">
          <ac:chgData name="Suraj Rai" userId="880976cd3efdfc2c" providerId="LiveId" clId="{118D93A8-9DBF-492F-8615-EA59CCCE79C4}" dt="2024-08-12T15:12:59.901" v="1197"/>
          <ac:inkMkLst>
            <pc:docMk/>
            <pc:sldMk cId="2942467078" sldId="262"/>
            <ac:inkMk id="58" creationId="{9B042D00-78CF-2EA1-8B61-994B5871BE7A}"/>
          </ac:inkMkLst>
        </pc:inkChg>
        <pc:inkChg chg="add del mod">
          <ac:chgData name="Suraj Rai" userId="880976cd3efdfc2c" providerId="LiveId" clId="{118D93A8-9DBF-492F-8615-EA59CCCE79C4}" dt="2024-08-12T15:13:00.866" v="1207"/>
          <ac:inkMkLst>
            <pc:docMk/>
            <pc:sldMk cId="2942467078" sldId="262"/>
            <ac:inkMk id="59" creationId="{DB6FCE08-166D-73E6-7ACD-2D86B9492453}"/>
          </ac:inkMkLst>
        </pc:inkChg>
        <pc:inkChg chg="add del mod">
          <ac:chgData name="Suraj Rai" userId="880976cd3efdfc2c" providerId="LiveId" clId="{118D93A8-9DBF-492F-8615-EA59CCCE79C4}" dt="2024-08-12T15:12:59.901" v="1200"/>
          <ac:inkMkLst>
            <pc:docMk/>
            <pc:sldMk cId="2942467078" sldId="262"/>
            <ac:inkMk id="61" creationId="{3784AF80-B00A-521C-D47A-6A748C0B57E3}"/>
          </ac:inkMkLst>
        </pc:inkChg>
        <pc:inkChg chg="add del mod">
          <ac:chgData name="Suraj Rai" userId="880976cd3efdfc2c" providerId="LiveId" clId="{118D93A8-9DBF-492F-8615-EA59CCCE79C4}" dt="2024-08-12T15:12:59.901" v="1196"/>
          <ac:inkMkLst>
            <pc:docMk/>
            <pc:sldMk cId="2942467078" sldId="262"/>
            <ac:inkMk id="62" creationId="{14F1D583-0303-F807-34C0-92567B0BC769}"/>
          </ac:inkMkLst>
        </pc:inkChg>
        <pc:inkChg chg="add del mod">
          <ac:chgData name="Suraj Rai" userId="880976cd3efdfc2c" providerId="LiveId" clId="{118D93A8-9DBF-492F-8615-EA59CCCE79C4}" dt="2024-08-12T15:12:59.901" v="1198"/>
          <ac:inkMkLst>
            <pc:docMk/>
            <pc:sldMk cId="2942467078" sldId="262"/>
            <ac:inkMk id="63" creationId="{17056395-5785-6AC6-6515-B4DF63945446}"/>
          </ac:inkMkLst>
        </pc:inkChg>
        <pc:inkChg chg="add del mod">
          <ac:chgData name="Suraj Rai" userId="880976cd3efdfc2c" providerId="LiveId" clId="{118D93A8-9DBF-492F-8615-EA59CCCE79C4}" dt="2024-08-12T15:13:00.866" v="1205"/>
          <ac:inkMkLst>
            <pc:docMk/>
            <pc:sldMk cId="2942467078" sldId="262"/>
            <ac:inkMk id="64" creationId="{0272968E-7430-A884-8DE0-044E1F9D9EC5}"/>
          </ac:inkMkLst>
        </pc:inkChg>
      </pc:sldChg>
      <pc:sldChg chg="addSp delSp modSp mod">
        <pc:chgData name="Suraj Rai" userId="880976cd3efdfc2c" providerId="LiveId" clId="{118D93A8-9DBF-492F-8615-EA59CCCE79C4}" dt="2024-07-28T13:14:46.252" v="682" actId="14100"/>
        <pc:sldMkLst>
          <pc:docMk/>
          <pc:sldMk cId="310389001" sldId="263"/>
        </pc:sldMkLst>
        <pc:spChg chg="add del mod">
          <ac:chgData name="Suraj Rai" userId="880976cd3efdfc2c" providerId="LiveId" clId="{118D93A8-9DBF-492F-8615-EA59CCCE79C4}" dt="2024-07-28T12:27:47.098" v="338" actId="931"/>
          <ac:spMkLst>
            <pc:docMk/>
            <pc:sldMk cId="310389001" sldId="263"/>
            <ac:spMk id="4" creationId="{F2BBC9D9-1F7B-8008-F2BE-9827E2E0F520}"/>
          </ac:spMkLst>
        </pc:spChg>
        <pc:spChg chg="add del mod">
          <ac:chgData name="Suraj Rai" userId="880976cd3efdfc2c" providerId="LiveId" clId="{118D93A8-9DBF-492F-8615-EA59CCCE79C4}" dt="2024-07-28T13:14:28.295" v="678" actId="931"/>
          <ac:spMkLst>
            <pc:docMk/>
            <pc:sldMk cId="310389001" sldId="263"/>
            <ac:spMk id="11" creationId="{711C727D-0164-8EE5-EFD0-D0E2E613E048}"/>
          </ac:spMkLst>
        </pc:spChg>
        <pc:picChg chg="del">
          <ac:chgData name="Suraj Rai" userId="880976cd3efdfc2c" providerId="LiveId" clId="{118D93A8-9DBF-492F-8615-EA59CCCE79C4}" dt="2024-07-28T12:27:28.227" v="337" actId="478"/>
          <ac:picMkLst>
            <pc:docMk/>
            <pc:sldMk cId="310389001" sldId="263"/>
            <ac:picMk id="5" creationId="{D76BC0C9-080B-B559-B9C8-5A567F8233E9}"/>
          </ac:picMkLst>
        </pc:picChg>
        <pc:picChg chg="add del mod">
          <ac:chgData name="Suraj Rai" userId="880976cd3efdfc2c" providerId="LiveId" clId="{118D93A8-9DBF-492F-8615-EA59CCCE79C4}" dt="2024-07-28T13:13:59.964" v="677" actId="478"/>
          <ac:picMkLst>
            <pc:docMk/>
            <pc:sldMk cId="310389001" sldId="263"/>
            <ac:picMk id="7" creationId="{3F800C93-AAE8-4381-A2C5-0DBBDD3DEE86}"/>
          </ac:picMkLst>
        </pc:picChg>
        <pc:picChg chg="add del mod">
          <ac:chgData name="Suraj Rai" userId="880976cd3efdfc2c" providerId="LiveId" clId="{118D93A8-9DBF-492F-8615-EA59CCCE79C4}" dt="2024-07-28T13:13:58.735" v="676" actId="478"/>
          <ac:picMkLst>
            <pc:docMk/>
            <pc:sldMk cId="310389001" sldId="263"/>
            <ac:picMk id="9" creationId="{B383AF5B-AA46-2713-5CC0-CFEBB96F93EE}"/>
          </ac:picMkLst>
        </pc:picChg>
        <pc:picChg chg="add mod">
          <ac:chgData name="Suraj Rai" userId="880976cd3efdfc2c" providerId="LiveId" clId="{118D93A8-9DBF-492F-8615-EA59CCCE79C4}" dt="2024-07-28T13:14:46.252" v="682" actId="14100"/>
          <ac:picMkLst>
            <pc:docMk/>
            <pc:sldMk cId="310389001" sldId="263"/>
            <ac:picMk id="13" creationId="{1ADFDCDE-9AD0-4BA0-A0F5-93A965CB6950}"/>
          </ac:picMkLst>
        </pc:picChg>
      </pc:sldChg>
      <pc:sldChg chg="del">
        <pc:chgData name="Suraj Rai" userId="880976cd3efdfc2c" providerId="LiveId" clId="{118D93A8-9DBF-492F-8615-EA59CCCE79C4}" dt="2024-07-28T11:34:12.120" v="139" actId="47"/>
        <pc:sldMkLst>
          <pc:docMk/>
          <pc:sldMk cId="3776532902" sldId="264"/>
        </pc:sldMkLst>
      </pc:sldChg>
      <pc:sldChg chg="addSp delSp modSp mod">
        <pc:chgData name="Suraj Rai" userId="880976cd3efdfc2c" providerId="LiveId" clId="{118D93A8-9DBF-492F-8615-EA59CCCE79C4}" dt="2024-08-14T15:53:17.124" v="1250" actId="14100"/>
        <pc:sldMkLst>
          <pc:docMk/>
          <pc:sldMk cId="4063707015" sldId="265"/>
        </pc:sldMkLst>
        <pc:spChg chg="del">
          <ac:chgData name="Suraj Rai" userId="880976cd3efdfc2c" providerId="LiveId" clId="{118D93A8-9DBF-492F-8615-EA59CCCE79C4}" dt="2024-07-28T11:10:21.396" v="3" actId="478"/>
          <ac:spMkLst>
            <pc:docMk/>
            <pc:sldMk cId="4063707015" sldId="265"/>
            <ac:spMk id="2" creationId="{4C0AABD1-02A2-58EC-9CF1-A188CA2CAD78}"/>
          </ac:spMkLst>
        </pc:spChg>
        <pc:spChg chg="add del mod">
          <ac:chgData name="Suraj Rai" userId="880976cd3efdfc2c" providerId="LiveId" clId="{118D93A8-9DBF-492F-8615-EA59CCCE79C4}" dt="2024-07-28T11:10:15.767" v="2" actId="478"/>
          <ac:spMkLst>
            <pc:docMk/>
            <pc:sldMk cId="4063707015" sldId="265"/>
            <ac:spMk id="4" creationId="{E9CBDA5F-045D-281B-6E7F-38F4CC7AAD90}"/>
          </ac:spMkLst>
        </pc:spChg>
        <pc:spChg chg="add del mod">
          <ac:chgData name="Suraj Rai" userId="880976cd3efdfc2c" providerId="LiveId" clId="{118D93A8-9DBF-492F-8615-EA59CCCE79C4}" dt="2024-07-28T13:12:52.156" v="666" actId="478"/>
          <ac:spMkLst>
            <pc:docMk/>
            <pc:sldMk cId="4063707015" sldId="265"/>
            <ac:spMk id="32" creationId="{8E0F190A-CE7A-A455-5A02-C337BB6C6B5E}"/>
          </ac:spMkLst>
        </pc:spChg>
        <pc:spChg chg="add del mod">
          <ac:chgData name="Suraj Rai" userId="880976cd3efdfc2c" providerId="LiveId" clId="{118D93A8-9DBF-492F-8615-EA59CCCE79C4}" dt="2024-07-28T13:12:36.827" v="658" actId="478"/>
          <ac:spMkLst>
            <pc:docMk/>
            <pc:sldMk cId="4063707015" sldId="265"/>
            <ac:spMk id="33" creationId="{9DBA02C9-33AF-9FD1-4523-2F4CD955FAD6}"/>
          </ac:spMkLst>
        </pc:spChg>
        <pc:spChg chg="add del mod">
          <ac:chgData name="Suraj Rai" userId="880976cd3efdfc2c" providerId="LiveId" clId="{118D93A8-9DBF-492F-8615-EA59CCCE79C4}" dt="2024-07-28T13:12:30.793" v="655" actId="478"/>
          <ac:spMkLst>
            <pc:docMk/>
            <pc:sldMk cId="4063707015" sldId="265"/>
            <ac:spMk id="34" creationId="{4AB315AA-77DF-D7FB-9B56-BF8EF22A785E}"/>
          </ac:spMkLst>
        </pc:spChg>
        <pc:spChg chg="add del mod">
          <ac:chgData name="Suraj Rai" userId="880976cd3efdfc2c" providerId="LiveId" clId="{118D93A8-9DBF-492F-8615-EA59CCCE79C4}" dt="2024-07-28T13:12:58.256" v="669" actId="478"/>
          <ac:spMkLst>
            <pc:docMk/>
            <pc:sldMk cId="4063707015" sldId="265"/>
            <ac:spMk id="35" creationId="{80118B07-6466-2D8E-C139-D881F00519FE}"/>
          </ac:spMkLst>
        </pc:spChg>
        <pc:spChg chg="add del mod">
          <ac:chgData name="Suraj Rai" userId="880976cd3efdfc2c" providerId="LiveId" clId="{118D93A8-9DBF-492F-8615-EA59CCCE79C4}" dt="2024-07-28T13:12:26.929" v="653" actId="478"/>
          <ac:spMkLst>
            <pc:docMk/>
            <pc:sldMk cId="4063707015" sldId="265"/>
            <ac:spMk id="36" creationId="{41548E1F-FEE8-B23D-D41F-70E2DBE34829}"/>
          </ac:spMkLst>
        </pc:spChg>
        <pc:spChg chg="add del mod">
          <ac:chgData name="Suraj Rai" userId="880976cd3efdfc2c" providerId="LiveId" clId="{118D93A8-9DBF-492F-8615-EA59CCCE79C4}" dt="2024-07-28T13:12:54.006" v="667" actId="478"/>
          <ac:spMkLst>
            <pc:docMk/>
            <pc:sldMk cId="4063707015" sldId="265"/>
            <ac:spMk id="37" creationId="{615BA5B7-2639-D2D6-A8F4-BA8EA85C6E1F}"/>
          </ac:spMkLst>
        </pc:spChg>
        <pc:spChg chg="add del mod">
          <ac:chgData name="Suraj Rai" userId="880976cd3efdfc2c" providerId="LiveId" clId="{118D93A8-9DBF-492F-8615-EA59CCCE79C4}" dt="2024-07-28T13:12:32.922" v="656" actId="478"/>
          <ac:spMkLst>
            <pc:docMk/>
            <pc:sldMk cId="4063707015" sldId="265"/>
            <ac:spMk id="38" creationId="{B924C362-F579-7C09-79E7-EFF20796E9F0}"/>
          </ac:spMkLst>
        </pc:spChg>
        <pc:grpChg chg="del mod">
          <ac:chgData name="Suraj Rai" userId="880976cd3efdfc2c" providerId="LiveId" clId="{118D93A8-9DBF-492F-8615-EA59CCCE79C4}" dt="2024-08-12T15:01:57.939" v="890"/>
          <ac:grpSpMkLst>
            <pc:docMk/>
            <pc:sldMk cId="4063707015" sldId="265"/>
            <ac:grpSpMk id="5" creationId="{D03C4B38-BDBC-32C3-D7B2-3D2CCDD4BA89}"/>
          </ac:grpSpMkLst>
        </pc:grpChg>
        <pc:grpChg chg="del mod">
          <ac:chgData name="Suraj Rai" userId="880976cd3efdfc2c" providerId="LiveId" clId="{118D93A8-9DBF-492F-8615-EA59CCCE79C4}" dt="2024-08-12T15:03:51.964" v="963"/>
          <ac:grpSpMkLst>
            <pc:docMk/>
            <pc:sldMk cId="4063707015" sldId="265"/>
            <ac:grpSpMk id="7" creationId="{FE0B37C7-9527-FC71-ECBF-E95BF2EA4225}"/>
          </ac:grpSpMkLst>
        </pc:grpChg>
        <pc:grpChg chg="del mod">
          <ac:chgData name="Suraj Rai" userId="880976cd3efdfc2c" providerId="LiveId" clId="{118D93A8-9DBF-492F-8615-EA59CCCE79C4}" dt="2024-08-12T15:03:51.963" v="953"/>
          <ac:grpSpMkLst>
            <pc:docMk/>
            <pc:sldMk cId="4063707015" sldId="265"/>
            <ac:grpSpMk id="10" creationId="{27C080CF-8B67-EDEE-A852-A7871B8BDE92}"/>
          </ac:grpSpMkLst>
        </pc:grpChg>
        <pc:grpChg chg="del mod">
          <ac:chgData name="Suraj Rai" userId="880976cd3efdfc2c" providerId="LiveId" clId="{118D93A8-9DBF-492F-8615-EA59CCCE79C4}" dt="2024-08-12T15:03:22.402" v="935"/>
          <ac:grpSpMkLst>
            <pc:docMk/>
            <pc:sldMk cId="4063707015" sldId="265"/>
            <ac:grpSpMk id="50" creationId="{1D4071C8-E20B-E731-166C-B252782C83CA}"/>
          </ac:grpSpMkLst>
        </pc:grpChg>
        <pc:grpChg chg="del mod">
          <ac:chgData name="Suraj Rai" userId="880976cd3efdfc2c" providerId="LiveId" clId="{118D93A8-9DBF-492F-8615-EA59CCCE79C4}" dt="2024-08-12T15:03:23.857" v="938"/>
          <ac:grpSpMkLst>
            <pc:docMk/>
            <pc:sldMk cId="4063707015" sldId="265"/>
            <ac:grpSpMk id="52" creationId="{577812BF-5680-CF5E-337F-B5E5F6D0E454}"/>
          </ac:grpSpMkLst>
        </pc:grpChg>
        <pc:grpChg chg="del mod">
          <ac:chgData name="Suraj Rai" userId="880976cd3efdfc2c" providerId="LiveId" clId="{118D93A8-9DBF-492F-8615-EA59CCCE79C4}" dt="2024-08-12T15:04:03" v="1002"/>
          <ac:grpSpMkLst>
            <pc:docMk/>
            <pc:sldMk cId="4063707015" sldId="265"/>
            <ac:grpSpMk id="55" creationId="{9907FD43-174A-C61B-7DB6-9E7784F2D434}"/>
          </ac:grpSpMkLst>
        </pc:grpChg>
        <pc:grpChg chg="del mod">
          <ac:chgData name="Suraj Rai" userId="880976cd3efdfc2c" providerId="LiveId" clId="{118D93A8-9DBF-492F-8615-EA59CCCE79C4}" dt="2024-08-12T15:03:43.925" v="951"/>
          <ac:grpSpMkLst>
            <pc:docMk/>
            <pc:sldMk cId="4063707015" sldId="265"/>
            <ac:grpSpMk id="59" creationId="{50FFB657-7B49-A310-7F6A-A125563CAC6A}"/>
          </ac:grpSpMkLst>
        </pc:grpChg>
        <pc:grpChg chg="del mod">
          <ac:chgData name="Suraj Rai" userId="880976cd3efdfc2c" providerId="LiveId" clId="{118D93A8-9DBF-492F-8615-EA59CCCE79C4}" dt="2024-08-12T15:03:43.925" v="951"/>
          <ac:grpSpMkLst>
            <pc:docMk/>
            <pc:sldMk cId="4063707015" sldId="265"/>
            <ac:grpSpMk id="65" creationId="{E257A322-59C4-64C9-93AE-0478A8948AEE}"/>
          </ac:grpSpMkLst>
        </pc:grpChg>
        <pc:grpChg chg="mod">
          <ac:chgData name="Suraj Rai" userId="880976cd3efdfc2c" providerId="LiveId" clId="{118D93A8-9DBF-492F-8615-EA59CCCE79C4}" dt="2024-08-12T15:04:02.225" v="1000"/>
          <ac:grpSpMkLst>
            <pc:docMk/>
            <pc:sldMk cId="4063707015" sldId="265"/>
            <ac:grpSpMk id="68" creationId="{ECAF52C2-3EEA-FD43-27ED-FDB9FC682CB7}"/>
          </ac:grpSpMkLst>
        </pc:grpChg>
        <pc:picChg chg="add del mod">
          <ac:chgData name="Suraj Rai" userId="880976cd3efdfc2c" providerId="LiveId" clId="{118D93A8-9DBF-492F-8615-EA59CCCE79C4}" dt="2024-08-14T15:52:27.569" v="1244" actId="478"/>
          <ac:picMkLst>
            <pc:docMk/>
            <pc:sldMk cId="4063707015" sldId="265"/>
            <ac:picMk id="3" creationId="{201F3939-55B2-5EEA-A1BD-63B3A526853E}"/>
          </ac:picMkLst>
        </pc:picChg>
        <pc:picChg chg="add mod">
          <ac:chgData name="Suraj Rai" userId="880976cd3efdfc2c" providerId="LiveId" clId="{118D93A8-9DBF-492F-8615-EA59CCCE79C4}" dt="2024-08-14T15:53:17.124" v="1250" actId="14100"/>
          <ac:picMkLst>
            <pc:docMk/>
            <pc:sldMk cId="4063707015" sldId="265"/>
            <ac:picMk id="4" creationId="{48C19052-12B3-2809-44C0-CB27A4A66FC6}"/>
          </ac:picMkLst>
        </pc:picChg>
        <pc:picChg chg="del">
          <ac:chgData name="Suraj Rai" userId="880976cd3efdfc2c" providerId="LiveId" clId="{118D93A8-9DBF-492F-8615-EA59CCCE79C4}" dt="2024-07-28T11:10:02.576" v="0" actId="478"/>
          <ac:picMkLst>
            <pc:docMk/>
            <pc:sldMk cId="4063707015" sldId="265"/>
            <ac:picMk id="5" creationId="{DD29D0CB-0D77-9D76-EF7F-C76F936D93DC}"/>
          </ac:picMkLst>
        </pc:picChg>
        <pc:picChg chg="del">
          <ac:chgData name="Suraj Rai" userId="880976cd3efdfc2c" providerId="LiveId" clId="{118D93A8-9DBF-492F-8615-EA59CCCE79C4}" dt="2024-07-28T11:10:06.146" v="1" actId="478"/>
          <ac:picMkLst>
            <pc:docMk/>
            <pc:sldMk cId="4063707015" sldId="265"/>
            <ac:picMk id="7" creationId="{0340967E-2818-14FD-DB32-2C2B0D10FC28}"/>
          </ac:picMkLst>
        </pc:picChg>
        <pc:picChg chg="add del mod">
          <ac:chgData name="Suraj Rai" userId="880976cd3efdfc2c" providerId="LiveId" clId="{118D93A8-9DBF-492F-8615-EA59CCCE79C4}" dt="2024-07-28T13:12:28.126" v="654" actId="478"/>
          <ac:picMkLst>
            <pc:docMk/>
            <pc:sldMk cId="4063707015" sldId="265"/>
            <ac:picMk id="8" creationId="{F7ACDFCE-8958-75C6-B8A2-9957F99ECC16}"/>
          </ac:picMkLst>
        </pc:picChg>
        <pc:picChg chg="add del mod">
          <ac:chgData name="Suraj Rai" userId="880976cd3efdfc2c" providerId="LiveId" clId="{118D93A8-9DBF-492F-8615-EA59CCCE79C4}" dt="2024-07-31T17:29:52.309" v="726" actId="478"/>
          <ac:picMkLst>
            <pc:docMk/>
            <pc:sldMk cId="4063707015" sldId="265"/>
            <ac:picMk id="40" creationId="{12063A12-58A3-B4EB-CF32-2206109DFAE5}"/>
          </ac:picMkLst>
        </pc:picChg>
        <pc:inkChg chg="add del mod">
          <ac:chgData name="Suraj Rai" userId="880976cd3efdfc2c" providerId="LiveId" clId="{118D93A8-9DBF-492F-8615-EA59CCCE79C4}" dt="2024-08-12T15:03:51.964" v="963"/>
          <ac:inkMkLst>
            <pc:docMk/>
            <pc:sldMk cId="4063707015" sldId="265"/>
            <ac:inkMk id="2" creationId="{76026714-F4A1-D7AE-7683-AD83520ACF5B}"/>
          </ac:inkMkLst>
        </pc:inkChg>
        <pc:inkChg chg="add del mod">
          <ac:chgData name="Suraj Rai" userId="880976cd3efdfc2c" providerId="LiveId" clId="{118D93A8-9DBF-492F-8615-EA59CCCE79C4}" dt="2024-08-12T15:03:51.963" v="958"/>
          <ac:inkMkLst>
            <pc:docMk/>
            <pc:sldMk cId="4063707015" sldId="265"/>
            <ac:inkMk id="4" creationId="{AE71E661-3E86-F330-9AF4-1E594C156B6D}"/>
          </ac:inkMkLst>
        </pc:inkChg>
        <pc:inkChg chg="add del mod">
          <ac:chgData name="Suraj Rai" userId="880976cd3efdfc2c" providerId="LiveId" clId="{118D93A8-9DBF-492F-8615-EA59CCCE79C4}" dt="2024-08-12T15:03:51.964" v="970"/>
          <ac:inkMkLst>
            <pc:docMk/>
            <pc:sldMk cId="4063707015" sldId="265"/>
            <ac:inkMk id="6" creationId="{D9822616-A8F4-49E2-D4B3-E3EC6D95A741}"/>
          </ac:inkMkLst>
        </pc:inkChg>
        <pc:inkChg chg="add del mod">
          <ac:chgData name="Suraj Rai" userId="880976cd3efdfc2c" providerId="LiveId" clId="{118D93A8-9DBF-492F-8615-EA59CCCE79C4}" dt="2024-08-12T15:03:51.963" v="955"/>
          <ac:inkMkLst>
            <pc:docMk/>
            <pc:sldMk cId="4063707015" sldId="265"/>
            <ac:inkMk id="8" creationId="{2B017893-42E5-834A-37CB-EDEB928424B7}"/>
          </ac:inkMkLst>
        </pc:inkChg>
        <pc:inkChg chg="add del mod">
          <ac:chgData name="Suraj Rai" userId="880976cd3efdfc2c" providerId="LiveId" clId="{118D93A8-9DBF-492F-8615-EA59CCCE79C4}" dt="2024-08-12T15:03:51.963" v="953"/>
          <ac:inkMkLst>
            <pc:docMk/>
            <pc:sldMk cId="4063707015" sldId="265"/>
            <ac:inkMk id="9" creationId="{51998943-590B-36EA-EB46-9A7221C0CFDC}"/>
          </ac:inkMkLst>
        </pc:inkChg>
        <pc:inkChg chg="add del">
          <ac:chgData name="Suraj Rai" userId="880976cd3efdfc2c" providerId="LiveId" clId="{118D93A8-9DBF-492F-8615-EA59CCCE79C4}" dt="2024-08-12T15:03:51.963" v="952"/>
          <ac:inkMkLst>
            <pc:docMk/>
            <pc:sldMk cId="4063707015" sldId="265"/>
            <ac:inkMk id="11" creationId="{2D14CCAC-498F-4F78-DCDE-3468BB589DF7}"/>
          </ac:inkMkLst>
        </pc:inkChg>
        <pc:inkChg chg="add del">
          <ac:chgData name="Suraj Rai" userId="880976cd3efdfc2c" providerId="LiveId" clId="{118D93A8-9DBF-492F-8615-EA59CCCE79C4}" dt="2024-08-12T15:03:51.963" v="961"/>
          <ac:inkMkLst>
            <pc:docMk/>
            <pc:sldMk cId="4063707015" sldId="265"/>
            <ac:inkMk id="12" creationId="{E1F3ECC8-52B3-09F6-5906-7D6217882792}"/>
          </ac:inkMkLst>
        </pc:inkChg>
        <pc:inkChg chg="add del">
          <ac:chgData name="Suraj Rai" userId="880976cd3efdfc2c" providerId="LiveId" clId="{118D93A8-9DBF-492F-8615-EA59CCCE79C4}" dt="2024-08-12T15:03:51.963" v="956"/>
          <ac:inkMkLst>
            <pc:docMk/>
            <pc:sldMk cId="4063707015" sldId="265"/>
            <ac:inkMk id="13" creationId="{340992CD-3DE4-74E5-4F75-57D1AA537F23}"/>
          </ac:inkMkLst>
        </pc:inkChg>
        <pc:inkChg chg="add del">
          <ac:chgData name="Suraj Rai" userId="880976cd3efdfc2c" providerId="LiveId" clId="{118D93A8-9DBF-492F-8615-EA59CCCE79C4}" dt="2024-08-12T15:03:56.283" v="987"/>
          <ac:inkMkLst>
            <pc:docMk/>
            <pc:sldMk cId="4063707015" sldId="265"/>
            <ac:inkMk id="14" creationId="{C8367F95-F450-7989-103B-4C4BB83EEFD4}"/>
          </ac:inkMkLst>
        </pc:inkChg>
        <pc:inkChg chg="add del">
          <ac:chgData name="Suraj Rai" userId="880976cd3efdfc2c" providerId="LiveId" clId="{118D93A8-9DBF-492F-8615-EA59CCCE79C4}" dt="2024-08-12T15:03:57.106" v="990"/>
          <ac:inkMkLst>
            <pc:docMk/>
            <pc:sldMk cId="4063707015" sldId="265"/>
            <ac:inkMk id="15" creationId="{01AD5B4B-6150-0BDE-F1F6-01B28D949B9E}"/>
          </ac:inkMkLst>
        </pc:inkChg>
        <pc:inkChg chg="add del">
          <ac:chgData name="Suraj Rai" userId="880976cd3efdfc2c" providerId="LiveId" clId="{118D93A8-9DBF-492F-8615-EA59CCCE79C4}" dt="2024-08-12T15:03:51.963" v="959"/>
          <ac:inkMkLst>
            <pc:docMk/>
            <pc:sldMk cId="4063707015" sldId="265"/>
            <ac:inkMk id="16" creationId="{EE40BAEF-4743-F1F2-4DCB-D47BDAEBD517}"/>
          </ac:inkMkLst>
        </pc:inkChg>
        <pc:inkChg chg="add del">
          <ac:chgData name="Suraj Rai" userId="880976cd3efdfc2c" providerId="LiveId" clId="{118D93A8-9DBF-492F-8615-EA59CCCE79C4}" dt="2024-08-12T15:03:51.963" v="962"/>
          <ac:inkMkLst>
            <pc:docMk/>
            <pc:sldMk cId="4063707015" sldId="265"/>
            <ac:inkMk id="17" creationId="{6BBCADA3-8C8B-5041-2B92-D74F22ECF942}"/>
          </ac:inkMkLst>
        </pc:inkChg>
        <pc:inkChg chg="add del">
          <ac:chgData name="Suraj Rai" userId="880976cd3efdfc2c" providerId="LiveId" clId="{118D93A8-9DBF-492F-8615-EA59CCCE79C4}" dt="2024-08-12T15:03:51.964" v="969"/>
          <ac:inkMkLst>
            <pc:docMk/>
            <pc:sldMk cId="4063707015" sldId="265"/>
            <ac:inkMk id="18" creationId="{09AB41CE-2C69-66DE-71F0-C43846F012FD}"/>
          </ac:inkMkLst>
        </pc:inkChg>
        <pc:inkChg chg="add del">
          <ac:chgData name="Suraj Rai" userId="880976cd3efdfc2c" providerId="LiveId" clId="{118D93A8-9DBF-492F-8615-EA59CCCE79C4}" dt="2024-08-12T15:03:55.404" v="981"/>
          <ac:inkMkLst>
            <pc:docMk/>
            <pc:sldMk cId="4063707015" sldId="265"/>
            <ac:inkMk id="19" creationId="{7F46ECB8-E4B6-92F2-EFA5-10B081352043}"/>
          </ac:inkMkLst>
        </pc:inkChg>
        <pc:inkChg chg="add del">
          <ac:chgData name="Suraj Rai" userId="880976cd3efdfc2c" providerId="LiveId" clId="{118D93A8-9DBF-492F-8615-EA59CCCE79C4}" dt="2024-08-12T15:03:55.404" v="983"/>
          <ac:inkMkLst>
            <pc:docMk/>
            <pc:sldMk cId="4063707015" sldId="265"/>
            <ac:inkMk id="20" creationId="{F7865FDE-6F61-350C-3D3E-AE62F0E3BEF0}"/>
          </ac:inkMkLst>
        </pc:inkChg>
        <pc:inkChg chg="add">
          <ac:chgData name="Suraj Rai" userId="880976cd3efdfc2c" providerId="LiveId" clId="{118D93A8-9DBF-492F-8615-EA59CCCE79C4}" dt="2024-08-12T15:02:21.377" v="904" actId="9405"/>
          <ac:inkMkLst>
            <pc:docMk/>
            <pc:sldMk cId="4063707015" sldId="265"/>
            <ac:inkMk id="21" creationId="{180E6A90-6F74-80CD-5B07-8653552DB7F4}"/>
          </ac:inkMkLst>
        </pc:inkChg>
        <pc:inkChg chg="add del">
          <ac:chgData name="Suraj Rai" userId="880976cd3efdfc2c" providerId="LiveId" clId="{118D93A8-9DBF-492F-8615-EA59CCCE79C4}" dt="2024-08-12T15:03:55.404" v="985"/>
          <ac:inkMkLst>
            <pc:docMk/>
            <pc:sldMk cId="4063707015" sldId="265"/>
            <ac:inkMk id="22" creationId="{D661D6AA-0C96-4A24-E26C-ED328B198405}"/>
          </ac:inkMkLst>
        </pc:inkChg>
        <pc:inkChg chg="add del">
          <ac:chgData name="Suraj Rai" userId="880976cd3efdfc2c" providerId="LiveId" clId="{118D93A8-9DBF-492F-8615-EA59CCCE79C4}" dt="2024-08-12T15:03:51.964" v="964"/>
          <ac:inkMkLst>
            <pc:docMk/>
            <pc:sldMk cId="4063707015" sldId="265"/>
            <ac:inkMk id="23" creationId="{FE03E361-98D3-F001-DFAD-FB7B91E7AE66}"/>
          </ac:inkMkLst>
        </pc:inkChg>
        <pc:inkChg chg="add del">
          <ac:chgData name="Suraj Rai" userId="880976cd3efdfc2c" providerId="LiveId" clId="{118D93A8-9DBF-492F-8615-EA59CCCE79C4}" dt="2024-08-12T15:03:55.404" v="984"/>
          <ac:inkMkLst>
            <pc:docMk/>
            <pc:sldMk cId="4063707015" sldId="265"/>
            <ac:inkMk id="24" creationId="{7A727EA8-A57E-C1F9-0372-59EDAA6D0543}"/>
          </ac:inkMkLst>
        </pc:inkChg>
        <pc:inkChg chg="add del">
          <ac:chgData name="Suraj Rai" userId="880976cd3efdfc2c" providerId="LiveId" clId="{118D93A8-9DBF-492F-8615-EA59CCCE79C4}" dt="2024-08-12T15:03:57.701" v="991"/>
          <ac:inkMkLst>
            <pc:docMk/>
            <pc:sldMk cId="4063707015" sldId="265"/>
            <ac:inkMk id="25" creationId="{2AC430F6-388A-EA22-C6A7-37C09E1FE875}"/>
          </ac:inkMkLst>
        </pc:inkChg>
        <pc:inkChg chg="add del">
          <ac:chgData name="Suraj Rai" userId="880976cd3efdfc2c" providerId="LiveId" clId="{118D93A8-9DBF-492F-8615-EA59CCCE79C4}" dt="2024-08-12T15:03:57.701" v="992"/>
          <ac:inkMkLst>
            <pc:docMk/>
            <pc:sldMk cId="4063707015" sldId="265"/>
            <ac:inkMk id="26" creationId="{3AB8BE6E-F1D5-433A-2086-1CC0D9A51CD8}"/>
          </ac:inkMkLst>
        </pc:inkChg>
        <pc:inkChg chg="add del">
          <ac:chgData name="Suraj Rai" userId="880976cd3efdfc2c" providerId="LiveId" clId="{118D93A8-9DBF-492F-8615-EA59CCCE79C4}" dt="2024-08-12T15:03:56.283" v="986"/>
          <ac:inkMkLst>
            <pc:docMk/>
            <pc:sldMk cId="4063707015" sldId="265"/>
            <ac:inkMk id="27" creationId="{80EE117B-584D-56F2-6BF3-D1E80D23D8F9}"/>
          </ac:inkMkLst>
        </pc:inkChg>
        <pc:inkChg chg="add del">
          <ac:chgData name="Suraj Rai" userId="880976cd3efdfc2c" providerId="LiveId" clId="{118D93A8-9DBF-492F-8615-EA59CCCE79C4}" dt="2024-08-12T15:03:51.964" v="967"/>
          <ac:inkMkLst>
            <pc:docMk/>
            <pc:sldMk cId="4063707015" sldId="265"/>
            <ac:inkMk id="28" creationId="{FFCF1D52-D77A-9BF0-EE3E-85E8E4A293B7}"/>
          </ac:inkMkLst>
        </pc:inkChg>
        <pc:inkChg chg="add del">
          <ac:chgData name="Suraj Rai" userId="880976cd3efdfc2c" providerId="LiveId" clId="{118D93A8-9DBF-492F-8615-EA59CCCE79C4}" dt="2024-08-12T15:03:55.404" v="982"/>
          <ac:inkMkLst>
            <pc:docMk/>
            <pc:sldMk cId="4063707015" sldId="265"/>
            <ac:inkMk id="29" creationId="{9846DB54-2309-CD10-1712-4844CB053F64}"/>
          </ac:inkMkLst>
        </pc:inkChg>
        <pc:inkChg chg="add del">
          <ac:chgData name="Suraj Rai" userId="880976cd3efdfc2c" providerId="LiveId" clId="{118D93A8-9DBF-492F-8615-EA59CCCE79C4}" dt="2024-08-12T15:03:51.963" v="954"/>
          <ac:inkMkLst>
            <pc:docMk/>
            <pc:sldMk cId="4063707015" sldId="265"/>
            <ac:inkMk id="30" creationId="{210D70E1-F205-9DAC-F342-E219B3350F84}"/>
          </ac:inkMkLst>
        </pc:inkChg>
        <pc:inkChg chg="add del">
          <ac:chgData name="Suraj Rai" userId="880976cd3efdfc2c" providerId="LiveId" clId="{118D93A8-9DBF-492F-8615-EA59CCCE79C4}" dt="2024-08-12T15:03:51.963" v="960"/>
          <ac:inkMkLst>
            <pc:docMk/>
            <pc:sldMk cId="4063707015" sldId="265"/>
            <ac:inkMk id="31" creationId="{E847AB76-82ED-CE3D-B116-1D7DBF2A209F}"/>
          </ac:inkMkLst>
        </pc:inkChg>
        <pc:inkChg chg="add del">
          <ac:chgData name="Suraj Rai" userId="880976cd3efdfc2c" providerId="LiveId" clId="{118D93A8-9DBF-492F-8615-EA59CCCE79C4}" dt="2024-08-12T15:03:51.964" v="968"/>
          <ac:inkMkLst>
            <pc:docMk/>
            <pc:sldMk cId="4063707015" sldId="265"/>
            <ac:inkMk id="32" creationId="{80A66A36-A1A2-4CEF-D4A1-BAFB6B8090F4}"/>
          </ac:inkMkLst>
        </pc:inkChg>
        <pc:inkChg chg="add del">
          <ac:chgData name="Suraj Rai" userId="880976cd3efdfc2c" providerId="LiveId" clId="{118D93A8-9DBF-492F-8615-EA59CCCE79C4}" dt="2024-08-12T15:03:57.106" v="989"/>
          <ac:inkMkLst>
            <pc:docMk/>
            <pc:sldMk cId="4063707015" sldId="265"/>
            <ac:inkMk id="33" creationId="{2104284A-77F8-4AD1-8EE3-D3D2A28DAFD6}"/>
          </ac:inkMkLst>
        </pc:inkChg>
        <pc:inkChg chg="add del">
          <ac:chgData name="Suraj Rai" userId="880976cd3efdfc2c" providerId="LiveId" clId="{118D93A8-9DBF-492F-8615-EA59CCCE79C4}" dt="2024-08-12T15:03:51.964" v="966"/>
          <ac:inkMkLst>
            <pc:docMk/>
            <pc:sldMk cId="4063707015" sldId="265"/>
            <ac:inkMk id="34" creationId="{95D2E1E4-6747-B765-70C6-71AEDD4AF49E}"/>
          </ac:inkMkLst>
        </pc:inkChg>
        <pc:inkChg chg="add del">
          <ac:chgData name="Suraj Rai" userId="880976cd3efdfc2c" providerId="LiveId" clId="{118D93A8-9DBF-492F-8615-EA59CCCE79C4}" dt="2024-08-12T15:03:56.283" v="988"/>
          <ac:inkMkLst>
            <pc:docMk/>
            <pc:sldMk cId="4063707015" sldId="265"/>
            <ac:inkMk id="35" creationId="{9FA34CC3-F47D-BAAF-3954-F25450D0962F}"/>
          </ac:inkMkLst>
        </pc:inkChg>
        <pc:inkChg chg="add">
          <ac:chgData name="Suraj Rai" userId="880976cd3efdfc2c" providerId="LiveId" clId="{118D93A8-9DBF-492F-8615-EA59CCCE79C4}" dt="2024-08-12T15:02:48.506" v="919" actId="9405"/>
          <ac:inkMkLst>
            <pc:docMk/>
            <pc:sldMk cId="4063707015" sldId="265"/>
            <ac:inkMk id="36" creationId="{2AE7D399-E55A-71D8-A22F-393DED941926}"/>
          </ac:inkMkLst>
        </pc:inkChg>
        <pc:inkChg chg="add del">
          <ac:chgData name="Suraj Rai" userId="880976cd3efdfc2c" providerId="LiveId" clId="{118D93A8-9DBF-492F-8615-EA59CCCE79C4}" dt="2024-08-12T15:03:51.964" v="965"/>
          <ac:inkMkLst>
            <pc:docMk/>
            <pc:sldMk cId="4063707015" sldId="265"/>
            <ac:inkMk id="37" creationId="{63DDF64F-88D1-8C57-009C-DBDFF05C9386}"/>
          </ac:inkMkLst>
        </pc:inkChg>
        <pc:inkChg chg="add del">
          <ac:chgData name="Suraj Rai" userId="880976cd3efdfc2c" providerId="LiveId" clId="{118D93A8-9DBF-492F-8615-EA59CCCE79C4}" dt="2024-08-12T15:03:51.963" v="957"/>
          <ac:inkMkLst>
            <pc:docMk/>
            <pc:sldMk cId="4063707015" sldId="265"/>
            <ac:inkMk id="38" creationId="{372B46A8-032D-98EF-58B2-309349A409AA}"/>
          </ac:inkMkLst>
        </pc:inkChg>
        <pc:inkChg chg="add del">
          <ac:chgData name="Suraj Rai" userId="880976cd3efdfc2c" providerId="LiveId" clId="{118D93A8-9DBF-492F-8615-EA59CCCE79C4}" dt="2024-08-12T15:03:59.176" v="993"/>
          <ac:inkMkLst>
            <pc:docMk/>
            <pc:sldMk cId="4063707015" sldId="265"/>
            <ac:inkMk id="39" creationId="{95CCF857-1DC7-C434-B08C-7C65A7B4FF48}"/>
          </ac:inkMkLst>
        </pc:inkChg>
        <pc:inkChg chg="add del">
          <ac:chgData name="Suraj Rai" userId="880976cd3efdfc2c" providerId="LiveId" clId="{118D93A8-9DBF-492F-8615-EA59CCCE79C4}" dt="2024-08-12T15:03:59.779" v="994"/>
          <ac:inkMkLst>
            <pc:docMk/>
            <pc:sldMk cId="4063707015" sldId="265"/>
            <ac:inkMk id="40" creationId="{7D8EF405-8319-1543-260E-A94A7C05AF35}"/>
          </ac:inkMkLst>
        </pc:inkChg>
        <pc:inkChg chg="add del">
          <ac:chgData name="Suraj Rai" userId="880976cd3efdfc2c" providerId="LiveId" clId="{118D93A8-9DBF-492F-8615-EA59CCCE79C4}" dt="2024-08-12T15:04:00.415" v="996"/>
          <ac:inkMkLst>
            <pc:docMk/>
            <pc:sldMk cId="4063707015" sldId="265"/>
            <ac:inkMk id="41" creationId="{FA4B1D68-BDE6-42CB-32E3-45E0BECD3078}"/>
          </ac:inkMkLst>
        </pc:inkChg>
        <pc:inkChg chg="add del mod">
          <ac:chgData name="Suraj Rai" userId="880976cd3efdfc2c" providerId="LiveId" clId="{118D93A8-9DBF-492F-8615-EA59CCCE79C4}" dt="2024-08-12T15:04:01.352" v="999"/>
          <ac:inkMkLst>
            <pc:docMk/>
            <pc:sldMk cId="4063707015" sldId="265"/>
            <ac:inkMk id="42" creationId="{2518EE26-4ADB-5C81-0C34-FD6144BD1FDF}"/>
          </ac:inkMkLst>
        </pc:inkChg>
        <pc:inkChg chg="add del mod">
          <ac:chgData name="Suraj Rai" userId="880976cd3efdfc2c" providerId="LiveId" clId="{118D93A8-9DBF-492F-8615-EA59CCCE79C4}" dt="2024-08-12T15:04:03" v="1002"/>
          <ac:inkMkLst>
            <pc:docMk/>
            <pc:sldMk cId="4063707015" sldId="265"/>
            <ac:inkMk id="43" creationId="{7DDAE94A-CD76-1A68-0A55-DA3CFC6894F6}"/>
          </ac:inkMkLst>
        </pc:inkChg>
        <pc:inkChg chg="add mod">
          <ac:chgData name="Suraj Rai" userId="880976cd3efdfc2c" providerId="LiveId" clId="{118D93A8-9DBF-492F-8615-EA59CCCE79C4}" dt="2024-08-12T15:04:03" v="1002"/>
          <ac:inkMkLst>
            <pc:docMk/>
            <pc:sldMk cId="4063707015" sldId="265"/>
            <ac:inkMk id="44" creationId="{D567634D-2C1B-D403-80EF-EEF95A22AD65}"/>
          </ac:inkMkLst>
        </pc:inkChg>
        <pc:inkChg chg="add del mod">
          <ac:chgData name="Suraj Rai" userId="880976cd3efdfc2c" providerId="LiveId" clId="{118D93A8-9DBF-492F-8615-EA59CCCE79C4}" dt="2024-08-12T15:03:52.911" v="973"/>
          <ac:inkMkLst>
            <pc:docMk/>
            <pc:sldMk cId="4063707015" sldId="265"/>
            <ac:inkMk id="45" creationId="{1602036E-933E-BAF1-3AF1-9FCC73AFACDE}"/>
          </ac:inkMkLst>
        </pc:inkChg>
        <pc:inkChg chg="add del mod">
          <ac:chgData name="Suraj Rai" userId="880976cd3efdfc2c" providerId="LiveId" clId="{118D93A8-9DBF-492F-8615-EA59CCCE79C4}" dt="2024-08-12T15:04:01.352" v="997"/>
          <ac:inkMkLst>
            <pc:docMk/>
            <pc:sldMk cId="4063707015" sldId="265"/>
            <ac:inkMk id="46" creationId="{1A433866-AB33-D45A-CE38-7D948ED860CE}"/>
          </ac:inkMkLst>
        </pc:inkChg>
        <pc:inkChg chg="add del mod">
          <ac:chgData name="Suraj Rai" userId="880976cd3efdfc2c" providerId="LiveId" clId="{118D93A8-9DBF-492F-8615-EA59CCCE79C4}" dt="2024-08-12T15:03:52.911" v="974"/>
          <ac:inkMkLst>
            <pc:docMk/>
            <pc:sldMk cId="4063707015" sldId="265"/>
            <ac:inkMk id="47" creationId="{78E86DD3-0DA9-D2C1-E3C4-665BA2DE24BC}"/>
          </ac:inkMkLst>
        </pc:inkChg>
        <pc:inkChg chg="add del mod">
          <ac:chgData name="Suraj Rai" userId="880976cd3efdfc2c" providerId="LiveId" clId="{118D93A8-9DBF-492F-8615-EA59CCCE79C4}" dt="2024-08-12T15:03:52.910" v="971"/>
          <ac:inkMkLst>
            <pc:docMk/>
            <pc:sldMk cId="4063707015" sldId="265"/>
            <ac:inkMk id="48" creationId="{258C850D-D0D0-A0A4-A0A7-11F6BF285246}"/>
          </ac:inkMkLst>
        </pc:inkChg>
        <pc:inkChg chg="add del mod">
          <ac:chgData name="Suraj Rai" userId="880976cd3efdfc2c" providerId="LiveId" clId="{118D93A8-9DBF-492F-8615-EA59CCCE79C4}" dt="2024-08-12T15:03:52.911" v="978"/>
          <ac:inkMkLst>
            <pc:docMk/>
            <pc:sldMk cId="4063707015" sldId="265"/>
            <ac:inkMk id="49" creationId="{EA51A3A4-76FB-C90E-FA92-2B061478E0ED}"/>
          </ac:inkMkLst>
        </pc:inkChg>
        <pc:inkChg chg="add del mod">
          <ac:chgData name="Suraj Rai" userId="880976cd3efdfc2c" providerId="LiveId" clId="{118D93A8-9DBF-492F-8615-EA59CCCE79C4}" dt="2024-08-12T15:03:53.413" v="980"/>
          <ac:inkMkLst>
            <pc:docMk/>
            <pc:sldMk cId="4063707015" sldId="265"/>
            <ac:inkMk id="51" creationId="{4C6A68CA-B1D8-5251-B91C-7C939995D58A}"/>
          </ac:inkMkLst>
        </pc:inkChg>
        <pc:inkChg chg="add del mod">
          <ac:chgData name="Suraj Rai" userId="880976cd3efdfc2c" providerId="LiveId" clId="{118D93A8-9DBF-492F-8615-EA59CCCE79C4}" dt="2024-08-12T15:04:02.225" v="1001"/>
          <ac:inkMkLst>
            <pc:docMk/>
            <pc:sldMk cId="4063707015" sldId="265"/>
            <ac:inkMk id="53" creationId="{C28190C3-56AB-BB76-EBEF-B9577FB29481}"/>
          </ac:inkMkLst>
        </pc:inkChg>
        <pc:inkChg chg="add del mod">
          <ac:chgData name="Suraj Rai" userId="880976cd3efdfc2c" providerId="LiveId" clId="{118D93A8-9DBF-492F-8615-EA59CCCE79C4}" dt="2024-08-12T15:03:52.911" v="977"/>
          <ac:inkMkLst>
            <pc:docMk/>
            <pc:sldMk cId="4063707015" sldId="265"/>
            <ac:inkMk id="54" creationId="{C0BC421E-3394-B5D5-E9BD-507B4D798399}"/>
          </ac:inkMkLst>
        </pc:inkChg>
        <pc:inkChg chg="add mod">
          <ac:chgData name="Suraj Rai" userId="880976cd3efdfc2c" providerId="LiveId" clId="{118D93A8-9DBF-492F-8615-EA59CCCE79C4}" dt="2024-08-12T15:04:02.225" v="1000"/>
          <ac:inkMkLst>
            <pc:docMk/>
            <pc:sldMk cId="4063707015" sldId="265"/>
            <ac:inkMk id="56" creationId="{082C9DBA-FF06-23EB-983B-D774399BAA15}"/>
          </ac:inkMkLst>
        </pc:inkChg>
        <pc:inkChg chg="add mod">
          <ac:chgData name="Suraj Rai" userId="880976cd3efdfc2c" providerId="LiveId" clId="{118D93A8-9DBF-492F-8615-EA59CCCE79C4}" dt="2024-08-12T15:04:02.225" v="1000"/>
          <ac:inkMkLst>
            <pc:docMk/>
            <pc:sldMk cId="4063707015" sldId="265"/>
            <ac:inkMk id="57" creationId="{E2D29805-5C78-1393-E460-F65DFC25A679}"/>
          </ac:inkMkLst>
        </pc:inkChg>
        <pc:inkChg chg="add del mod">
          <ac:chgData name="Suraj Rai" userId="880976cd3efdfc2c" providerId="LiveId" clId="{118D93A8-9DBF-492F-8615-EA59CCCE79C4}" dt="2024-08-12T15:04:00.415" v="995"/>
          <ac:inkMkLst>
            <pc:docMk/>
            <pc:sldMk cId="4063707015" sldId="265"/>
            <ac:inkMk id="58" creationId="{71372E4D-BBCA-DB8A-2721-545CD2EB177E}"/>
          </ac:inkMkLst>
        </pc:inkChg>
        <pc:inkChg chg="add del mod">
          <ac:chgData name="Suraj Rai" userId="880976cd3efdfc2c" providerId="LiveId" clId="{118D93A8-9DBF-492F-8615-EA59CCCE79C4}" dt="2024-08-12T15:03:52.910" v="972"/>
          <ac:inkMkLst>
            <pc:docMk/>
            <pc:sldMk cId="4063707015" sldId="265"/>
            <ac:inkMk id="60" creationId="{D64BD556-0E8D-2DE8-E2DC-9CB738F62FDC}"/>
          </ac:inkMkLst>
        </pc:inkChg>
        <pc:inkChg chg="add del mod">
          <ac:chgData name="Suraj Rai" userId="880976cd3efdfc2c" providerId="LiveId" clId="{118D93A8-9DBF-492F-8615-EA59CCCE79C4}" dt="2024-08-12T15:03:52.911" v="979"/>
          <ac:inkMkLst>
            <pc:docMk/>
            <pc:sldMk cId="4063707015" sldId="265"/>
            <ac:inkMk id="61" creationId="{10E9AAF8-1B12-EC28-462F-74EEFE3960FF}"/>
          </ac:inkMkLst>
        </pc:inkChg>
        <pc:inkChg chg="add del mod">
          <ac:chgData name="Suraj Rai" userId="880976cd3efdfc2c" providerId="LiveId" clId="{118D93A8-9DBF-492F-8615-EA59CCCE79C4}" dt="2024-08-12T15:04:01.352" v="998"/>
          <ac:inkMkLst>
            <pc:docMk/>
            <pc:sldMk cId="4063707015" sldId="265"/>
            <ac:inkMk id="62" creationId="{C020CE9E-5563-84CF-0E58-3166B8F02D8A}"/>
          </ac:inkMkLst>
        </pc:inkChg>
        <pc:inkChg chg="add mod">
          <ac:chgData name="Suraj Rai" userId="880976cd3efdfc2c" providerId="LiveId" clId="{118D93A8-9DBF-492F-8615-EA59CCCE79C4}" dt="2024-08-12T15:04:02.225" v="1000"/>
          <ac:inkMkLst>
            <pc:docMk/>
            <pc:sldMk cId="4063707015" sldId="265"/>
            <ac:inkMk id="63" creationId="{E2F16ED0-C47E-421A-5D22-BA26CE06EE63}"/>
          </ac:inkMkLst>
        </pc:inkChg>
        <pc:inkChg chg="add del mod">
          <ac:chgData name="Suraj Rai" userId="880976cd3efdfc2c" providerId="LiveId" clId="{118D93A8-9DBF-492F-8615-EA59CCCE79C4}" dt="2024-08-12T15:03:52.911" v="976"/>
          <ac:inkMkLst>
            <pc:docMk/>
            <pc:sldMk cId="4063707015" sldId="265"/>
            <ac:inkMk id="64" creationId="{A7A0EF9A-14C2-078A-BF5C-24B39E82A4A7}"/>
          </ac:inkMkLst>
        </pc:inkChg>
        <pc:inkChg chg="add del mod">
          <ac:chgData name="Suraj Rai" userId="880976cd3efdfc2c" providerId="LiveId" clId="{118D93A8-9DBF-492F-8615-EA59CCCE79C4}" dt="2024-08-12T15:04:02.225" v="1000"/>
          <ac:inkMkLst>
            <pc:docMk/>
            <pc:sldMk cId="4063707015" sldId="265"/>
            <ac:inkMk id="66" creationId="{BBBA480B-4F71-ABF0-0663-CCCE748BD621}"/>
          </ac:inkMkLst>
        </pc:inkChg>
        <pc:inkChg chg="add del mod">
          <ac:chgData name="Suraj Rai" userId="880976cd3efdfc2c" providerId="LiveId" clId="{118D93A8-9DBF-492F-8615-EA59CCCE79C4}" dt="2024-08-12T15:03:52.911" v="975"/>
          <ac:inkMkLst>
            <pc:docMk/>
            <pc:sldMk cId="4063707015" sldId="265"/>
            <ac:inkMk id="67" creationId="{20F90F5A-D3EF-91D2-5E93-FB3C119F69CF}"/>
          </ac:inkMkLst>
        </pc:inkChg>
        <pc:cxnChg chg="add del mod">
          <ac:chgData name="Suraj Rai" userId="880976cd3efdfc2c" providerId="LiveId" clId="{118D93A8-9DBF-492F-8615-EA59CCCE79C4}" dt="2024-07-28T13:12:35.308" v="657" actId="478"/>
          <ac:cxnSpMkLst>
            <pc:docMk/>
            <pc:sldMk cId="4063707015" sldId="265"/>
            <ac:cxnSpMk id="3" creationId="{E13A51AF-1864-A04A-D392-0C7DCFACA824}"/>
          </ac:cxnSpMkLst>
        </pc:cxnChg>
        <pc:cxnChg chg="add del mod">
          <ac:chgData name="Suraj Rai" userId="880976cd3efdfc2c" providerId="LiveId" clId="{118D93A8-9DBF-492F-8615-EA59CCCE79C4}" dt="2024-07-28T13:13:00.193" v="670" actId="478"/>
          <ac:cxnSpMkLst>
            <pc:docMk/>
            <pc:sldMk cId="4063707015" sldId="265"/>
            <ac:cxnSpMk id="5" creationId="{B2E07E0E-9D93-E3C5-F107-BA1861138BAA}"/>
          </ac:cxnSpMkLst>
        </pc:cxnChg>
        <pc:cxnChg chg="add del mod">
          <ac:chgData name="Suraj Rai" userId="880976cd3efdfc2c" providerId="LiveId" clId="{118D93A8-9DBF-492F-8615-EA59CCCE79C4}" dt="2024-07-28T13:12:56.107" v="668" actId="478"/>
          <ac:cxnSpMkLst>
            <pc:docMk/>
            <pc:sldMk cId="4063707015" sldId="265"/>
            <ac:cxnSpMk id="9" creationId="{A96EA74B-CFE7-7EC8-F46C-ECAFEF7DC594}"/>
          </ac:cxnSpMkLst>
        </pc:cxnChg>
        <pc:cxnChg chg="add del">
          <ac:chgData name="Suraj Rai" userId="880976cd3efdfc2c" providerId="LiveId" clId="{118D93A8-9DBF-492F-8615-EA59CCCE79C4}" dt="2024-07-28T13:12:40.236" v="660" actId="478"/>
          <ac:cxnSpMkLst>
            <pc:docMk/>
            <pc:sldMk cId="4063707015" sldId="265"/>
            <ac:cxnSpMk id="13" creationId="{4DA154C7-5F3E-9C1E-0DA7-1FBD11798E54}"/>
          </ac:cxnSpMkLst>
        </pc:cxnChg>
        <pc:cxnChg chg="add del mod">
          <ac:chgData name="Suraj Rai" userId="880976cd3efdfc2c" providerId="LiveId" clId="{118D93A8-9DBF-492F-8615-EA59CCCE79C4}" dt="2024-07-28T13:12:38.864" v="659" actId="478"/>
          <ac:cxnSpMkLst>
            <pc:docMk/>
            <pc:sldMk cId="4063707015" sldId="265"/>
            <ac:cxnSpMk id="15" creationId="{BAAD45D0-9B55-513C-B68A-2C17B6FDFC8E}"/>
          </ac:cxnSpMkLst>
        </pc:cxnChg>
        <pc:cxnChg chg="add del mod">
          <ac:chgData name="Suraj Rai" userId="880976cd3efdfc2c" providerId="LiveId" clId="{118D93A8-9DBF-492F-8615-EA59CCCE79C4}" dt="2024-07-28T13:12:42.302" v="661" actId="478"/>
          <ac:cxnSpMkLst>
            <pc:docMk/>
            <pc:sldMk cId="4063707015" sldId="265"/>
            <ac:cxnSpMk id="18" creationId="{24A27D1A-2F48-B9F0-EE79-88CB608324BE}"/>
          </ac:cxnSpMkLst>
        </pc:cxnChg>
        <pc:cxnChg chg="add del">
          <ac:chgData name="Suraj Rai" userId="880976cd3efdfc2c" providerId="LiveId" clId="{118D93A8-9DBF-492F-8615-EA59CCCE79C4}" dt="2024-07-28T13:12:44.597" v="662" actId="478"/>
          <ac:cxnSpMkLst>
            <pc:docMk/>
            <pc:sldMk cId="4063707015" sldId="265"/>
            <ac:cxnSpMk id="20" creationId="{B726F6F2-42C0-039E-2449-DEB06F27F24F}"/>
          </ac:cxnSpMkLst>
        </pc:cxnChg>
        <pc:cxnChg chg="add del">
          <ac:chgData name="Suraj Rai" userId="880976cd3efdfc2c" providerId="LiveId" clId="{118D93A8-9DBF-492F-8615-EA59CCCE79C4}" dt="2024-07-28T13:12:17.257" v="650" actId="478"/>
          <ac:cxnSpMkLst>
            <pc:docMk/>
            <pc:sldMk cId="4063707015" sldId="265"/>
            <ac:cxnSpMk id="22" creationId="{82D90C24-756D-B306-E2F2-871F825ED237}"/>
          </ac:cxnSpMkLst>
        </pc:cxnChg>
        <pc:cxnChg chg="add del">
          <ac:chgData name="Suraj Rai" userId="880976cd3efdfc2c" providerId="LiveId" clId="{118D93A8-9DBF-492F-8615-EA59CCCE79C4}" dt="2024-07-28T13:12:46.958" v="663" actId="478"/>
          <ac:cxnSpMkLst>
            <pc:docMk/>
            <pc:sldMk cId="4063707015" sldId="265"/>
            <ac:cxnSpMk id="24" creationId="{AE59A811-10FB-3EDA-555E-84E51C4ACB02}"/>
          </ac:cxnSpMkLst>
        </pc:cxnChg>
        <pc:cxnChg chg="add del">
          <ac:chgData name="Suraj Rai" userId="880976cd3efdfc2c" providerId="LiveId" clId="{118D93A8-9DBF-492F-8615-EA59CCCE79C4}" dt="2024-07-28T13:12:48.684" v="664" actId="478"/>
          <ac:cxnSpMkLst>
            <pc:docMk/>
            <pc:sldMk cId="4063707015" sldId="265"/>
            <ac:cxnSpMk id="26" creationId="{AA67FCD6-7287-CA00-5F53-FB29494F41E1}"/>
          </ac:cxnSpMkLst>
        </pc:cxnChg>
        <pc:cxnChg chg="add del mod">
          <ac:chgData name="Suraj Rai" userId="880976cd3efdfc2c" providerId="LiveId" clId="{118D93A8-9DBF-492F-8615-EA59CCCE79C4}" dt="2024-07-28T13:12:50.515" v="665" actId="478"/>
          <ac:cxnSpMkLst>
            <pc:docMk/>
            <pc:sldMk cId="4063707015" sldId="265"/>
            <ac:cxnSpMk id="28" creationId="{7B58EBA4-6F0D-03D4-7643-5DAD2BEB9E11}"/>
          </ac:cxnSpMkLst>
        </pc:cxnChg>
        <pc:cxnChg chg="add del">
          <ac:chgData name="Suraj Rai" userId="880976cd3efdfc2c" providerId="LiveId" clId="{118D93A8-9DBF-492F-8615-EA59CCCE79C4}" dt="2024-07-28T12:52:07.996" v="451" actId="478"/>
          <ac:cxnSpMkLst>
            <pc:docMk/>
            <pc:sldMk cId="4063707015" sldId="265"/>
            <ac:cxnSpMk id="30" creationId="{E3CCCBE1-EE24-D4A5-FB29-FCE32EC161FD}"/>
          </ac:cxnSpMkLst>
        </pc:cxnChg>
      </pc:sldChg>
      <pc:sldChg chg="addSp delSp modSp mod">
        <pc:chgData name="Suraj Rai" userId="880976cd3efdfc2c" providerId="LiveId" clId="{118D93A8-9DBF-492F-8615-EA59CCCE79C4}" dt="2024-08-12T15:12:53.591" v="1195"/>
        <pc:sldMkLst>
          <pc:docMk/>
          <pc:sldMk cId="4241909366" sldId="266"/>
        </pc:sldMkLst>
        <pc:spChg chg="del">
          <ac:chgData name="Suraj Rai" userId="880976cd3efdfc2c" providerId="LiveId" clId="{118D93A8-9DBF-492F-8615-EA59CCCE79C4}" dt="2024-07-28T11:34:44.916" v="141" actId="478"/>
          <ac:spMkLst>
            <pc:docMk/>
            <pc:sldMk cId="4241909366" sldId="266"/>
            <ac:spMk id="2" creationId="{0B7933D5-17E7-FF1D-5944-74641C443841}"/>
          </ac:spMkLst>
        </pc:spChg>
        <pc:spChg chg="add del mod">
          <ac:chgData name="Suraj Rai" userId="880976cd3efdfc2c" providerId="LiveId" clId="{118D93A8-9DBF-492F-8615-EA59CCCE79C4}" dt="2024-07-28T11:34:40.930" v="140" actId="478"/>
          <ac:spMkLst>
            <pc:docMk/>
            <pc:sldMk cId="4241909366" sldId="266"/>
            <ac:spMk id="4" creationId="{2BDBBBA9-4FB9-3367-D619-171C5804B1EC}"/>
          </ac:spMkLst>
        </pc:spChg>
        <pc:spChg chg="add del mod">
          <ac:chgData name="Suraj Rai" userId="880976cd3efdfc2c" providerId="LiveId" clId="{118D93A8-9DBF-492F-8615-EA59CCCE79C4}" dt="2024-07-28T13:10:57.439" v="627" actId="478"/>
          <ac:spMkLst>
            <pc:docMk/>
            <pc:sldMk cId="4241909366" sldId="266"/>
            <ac:spMk id="4" creationId="{CACFE319-3FA7-AA18-2349-6B917289EE50}"/>
          </ac:spMkLst>
        </pc:spChg>
        <pc:spChg chg="add del mod">
          <ac:chgData name="Suraj Rai" userId="880976cd3efdfc2c" providerId="LiveId" clId="{118D93A8-9DBF-492F-8615-EA59CCCE79C4}" dt="2024-07-28T13:11:02.316" v="629" actId="478"/>
          <ac:spMkLst>
            <pc:docMk/>
            <pc:sldMk cId="4241909366" sldId="266"/>
            <ac:spMk id="5" creationId="{6EE25C4A-1591-98BD-A893-03096D09F1FA}"/>
          </ac:spMkLst>
        </pc:spChg>
        <pc:spChg chg="add del mod">
          <ac:chgData name="Suraj Rai" userId="880976cd3efdfc2c" providerId="LiveId" clId="{118D93A8-9DBF-492F-8615-EA59CCCE79C4}" dt="2024-07-28T13:11:05.140" v="631" actId="478"/>
          <ac:spMkLst>
            <pc:docMk/>
            <pc:sldMk cId="4241909366" sldId="266"/>
            <ac:spMk id="6" creationId="{AC981A97-2FA2-3649-BD72-135BF6FDB6D4}"/>
          </ac:spMkLst>
        </pc:spChg>
        <pc:spChg chg="add del mod">
          <ac:chgData name="Suraj Rai" userId="880976cd3efdfc2c" providerId="LiveId" clId="{118D93A8-9DBF-492F-8615-EA59CCCE79C4}" dt="2024-07-28T13:11:08.839" v="633" actId="478"/>
          <ac:spMkLst>
            <pc:docMk/>
            <pc:sldMk cId="4241909366" sldId="266"/>
            <ac:spMk id="9" creationId="{08B1A4DF-1810-96A4-46CD-4DABE2FFCDE1}"/>
          </ac:spMkLst>
        </pc:spChg>
        <pc:spChg chg="add del mod">
          <ac:chgData name="Suraj Rai" userId="880976cd3efdfc2c" providerId="LiveId" clId="{118D93A8-9DBF-492F-8615-EA59CCCE79C4}" dt="2024-07-28T13:11:15.322" v="637" actId="478"/>
          <ac:spMkLst>
            <pc:docMk/>
            <pc:sldMk cId="4241909366" sldId="266"/>
            <ac:spMk id="10" creationId="{2AA71EB5-D6C7-D146-9DCA-741ACE5B369C}"/>
          </ac:spMkLst>
        </pc:spChg>
        <pc:spChg chg="add del mod">
          <ac:chgData name="Suraj Rai" userId="880976cd3efdfc2c" providerId="LiveId" clId="{118D93A8-9DBF-492F-8615-EA59CCCE79C4}" dt="2024-07-28T13:11:18.333" v="639" actId="478"/>
          <ac:spMkLst>
            <pc:docMk/>
            <pc:sldMk cId="4241909366" sldId="266"/>
            <ac:spMk id="11" creationId="{5FF6BEF2-831C-A7C7-5741-B1D97557E41A}"/>
          </ac:spMkLst>
        </pc:spChg>
        <pc:spChg chg="add del mod">
          <ac:chgData name="Suraj Rai" userId="880976cd3efdfc2c" providerId="LiveId" clId="{118D93A8-9DBF-492F-8615-EA59CCCE79C4}" dt="2024-07-28T13:11:12.108" v="635" actId="478"/>
          <ac:spMkLst>
            <pc:docMk/>
            <pc:sldMk cId="4241909366" sldId="266"/>
            <ac:spMk id="12" creationId="{3CB2BA97-B502-8849-4FEC-C51C7B082989}"/>
          </ac:spMkLst>
        </pc:spChg>
        <pc:spChg chg="add del mod">
          <ac:chgData name="Suraj Rai" userId="880976cd3efdfc2c" providerId="LiveId" clId="{118D93A8-9DBF-492F-8615-EA59CCCE79C4}" dt="2024-07-28T13:11:20.991" v="641" actId="478"/>
          <ac:spMkLst>
            <pc:docMk/>
            <pc:sldMk cId="4241909366" sldId="266"/>
            <ac:spMk id="13" creationId="{156DC811-01D6-C059-DC77-2D8896695A97}"/>
          </ac:spMkLst>
        </pc:spChg>
        <pc:spChg chg="add del mod">
          <ac:chgData name="Suraj Rai" userId="880976cd3efdfc2c" providerId="LiveId" clId="{118D93A8-9DBF-492F-8615-EA59CCCE79C4}" dt="2024-07-28T13:11:25.056" v="643" actId="478"/>
          <ac:spMkLst>
            <pc:docMk/>
            <pc:sldMk cId="4241909366" sldId="266"/>
            <ac:spMk id="14" creationId="{569851DD-B4FF-DEA5-3747-868A1A91DE56}"/>
          </ac:spMkLst>
        </pc:spChg>
        <pc:grpChg chg="del mod">
          <ac:chgData name="Suraj Rai" userId="880976cd3efdfc2c" providerId="LiveId" clId="{118D93A8-9DBF-492F-8615-EA59CCCE79C4}" dt="2024-08-12T15:06:03.106" v="1063"/>
          <ac:grpSpMkLst>
            <pc:docMk/>
            <pc:sldMk cId="4241909366" sldId="266"/>
            <ac:grpSpMk id="9" creationId="{17C64F7D-2987-18E3-30D3-D7D99DDE81D2}"/>
          </ac:grpSpMkLst>
        </pc:grpChg>
        <pc:grpChg chg="mod">
          <ac:chgData name="Suraj Rai" userId="880976cd3efdfc2c" providerId="LiveId" clId="{118D93A8-9DBF-492F-8615-EA59CCCE79C4}" dt="2024-08-12T15:04:23.713" v="1016"/>
          <ac:grpSpMkLst>
            <pc:docMk/>
            <pc:sldMk cId="4241909366" sldId="266"/>
            <ac:grpSpMk id="17" creationId="{EEA89C27-5C01-5EB1-794A-DABEDA281341}"/>
          </ac:grpSpMkLst>
        </pc:grpChg>
        <pc:grpChg chg="del mod">
          <ac:chgData name="Suraj Rai" userId="880976cd3efdfc2c" providerId="LiveId" clId="{118D93A8-9DBF-492F-8615-EA59CCCE79C4}" dt="2024-08-12T15:12:51.713" v="1193"/>
          <ac:grpSpMkLst>
            <pc:docMk/>
            <pc:sldMk cId="4241909366" sldId="266"/>
            <ac:grpSpMk id="18" creationId="{2DE8919B-6130-6A33-ED2A-E06D8710DF1E}"/>
          </ac:grpSpMkLst>
        </pc:grpChg>
        <pc:grpChg chg="mod">
          <ac:chgData name="Suraj Rai" userId="880976cd3efdfc2c" providerId="LiveId" clId="{118D93A8-9DBF-492F-8615-EA59CCCE79C4}" dt="2024-08-12T15:04:27.879" v="1019"/>
          <ac:grpSpMkLst>
            <pc:docMk/>
            <pc:sldMk cId="4241909366" sldId="266"/>
            <ac:grpSpMk id="21" creationId="{615D1E2C-581B-7E08-A4B2-876C1EE85137}"/>
          </ac:grpSpMkLst>
        </pc:grpChg>
        <pc:grpChg chg="mod">
          <ac:chgData name="Suraj Rai" userId="880976cd3efdfc2c" providerId="LiveId" clId="{118D93A8-9DBF-492F-8615-EA59CCCE79C4}" dt="2024-08-12T15:05:09.514" v="1030"/>
          <ac:grpSpMkLst>
            <pc:docMk/>
            <pc:sldMk cId="4241909366" sldId="266"/>
            <ac:grpSpMk id="33" creationId="{C8DBFA4D-012D-0B80-00D1-B926C762F0D1}"/>
          </ac:grpSpMkLst>
        </pc:grpChg>
        <pc:grpChg chg="del mod">
          <ac:chgData name="Suraj Rai" userId="880976cd3efdfc2c" providerId="LiveId" clId="{118D93A8-9DBF-492F-8615-EA59CCCE79C4}" dt="2024-08-12T15:12:49.957" v="1192"/>
          <ac:grpSpMkLst>
            <pc:docMk/>
            <pc:sldMk cId="4241909366" sldId="266"/>
            <ac:grpSpMk id="34" creationId="{E05E1FF8-A3E4-C16A-936D-7820815BA0A2}"/>
          </ac:grpSpMkLst>
        </pc:grpChg>
        <pc:grpChg chg="mod">
          <ac:chgData name="Suraj Rai" userId="880976cd3efdfc2c" providerId="LiveId" clId="{118D93A8-9DBF-492F-8615-EA59CCCE79C4}" dt="2024-08-12T15:05:10.883" v="1033"/>
          <ac:grpSpMkLst>
            <pc:docMk/>
            <pc:sldMk cId="4241909366" sldId="266"/>
            <ac:grpSpMk id="37" creationId="{2E261D28-681E-42FE-5731-DB041FFB3909}"/>
          </ac:grpSpMkLst>
        </pc:grpChg>
        <pc:grpChg chg="del mod">
          <ac:chgData name="Suraj Rai" userId="880976cd3efdfc2c" providerId="LiveId" clId="{118D93A8-9DBF-492F-8615-EA59CCCE79C4}" dt="2024-08-12T15:05:59.082" v="1058"/>
          <ac:grpSpMkLst>
            <pc:docMk/>
            <pc:sldMk cId="4241909366" sldId="266"/>
            <ac:grpSpMk id="44" creationId="{D789DF69-47C7-2F12-59EC-24170B6FA93A}"/>
          </ac:grpSpMkLst>
        </pc:grpChg>
        <pc:picChg chg="add del mod">
          <ac:chgData name="Suraj Rai" userId="880976cd3efdfc2c" providerId="LiveId" clId="{118D93A8-9DBF-492F-8615-EA59CCCE79C4}" dt="2024-07-28T13:10:51.099" v="625" actId="478"/>
          <ac:picMkLst>
            <pc:docMk/>
            <pc:sldMk cId="4241909366" sldId="266"/>
            <ac:picMk id="3" creationId="{342CED5B-913F-F0CC-642E-680793F22315}"/>
          </ac:picMkLst>
        </pc:picChg>
        <pc:picChg chg="del">
          <ac:chgData name="Suraj Rai" userId="880976cd3efdfc2c" providerId="LiveId" clId="{118D93A8-9DBF-492F-8615-EA59CCCE79C4}" dt="2024-07-28T11:27:37.668" v="136" actId="478"/>
          <ac:picMkLst>
            <pc:docMk/>
            <pc:sldMk cId="4241909366" sldId="266"/>
            <ac:picMk id="5" creationId="{10AD143C-7D2B-728B-8155-E91C69EA4B7A}"/>
          </ac:picMkLst>
        </pc:picChg>
        <pc:picChg chg="del">
          <ac:chgData name="Suraj Rai" userId="880976cd3efdfc2c" providerId="LiveId" clId="{118D93A8-9DBF-492F-8615-EA59CCCE79C4}" dt="2024-07-28T13:10:54.625" v="626" actId="478"/>
          <ac:picMkLst>
            <pc:docMk/>
            <pc:sldMk cId="4241909366" sldId="266"/>
            <ac:picMk id="7" creationId="{C8A7E566-9EE7-465A-F7D5-8FD6A091723F}"/>
          </ac:picMkLst>
        </pc:picChg>
        <pc:picChg chg="add del mod">
          <ac:chgData name="Suraj Rai" userId="880976cd3efdfc2c" providerId="LiveId" clId="{118D93A8-9DBF-492F-8615-EA59CCCE79C4}" dt="2024-07-28T13:10:48.232" v="624" actId="478"/>
          <ac:picMkLst>
            <pc:docMk/>
            <pc:sldMk cId="4241909366" sldId="266"/>
            <ac:picMk id="8" creationId="{A4E7C945-3D1E-742B-B0EC-108385FD520D}"/>
          </ac:picMkLst>
        </pc:picChg>
        <pc:picChg chg="add del mod">
          <ac:chgData name="Suraj Rai" userId="880976cd3efdfc2c" providerId="LiveId" clId="{118D93A8-9DBF-492F-8615-EA59CCCE79C4}" dt="2024-07-28T11:35:48.452" v="145" actId="478"/>
          <ac:picMkLst>
            <pc:docMk/>
            <pc:sldMk cId="4241909366" sldId="266"/>
            <ac:picMk id="10" creationId="{2B36EEA6-F1EB-06B3-8C63-833275C1E803}"/>
          </ac:picMkLst>
        </pc:picChg>
        <pc:picChg chg="add del mod">
          <ac:chgData name="Suraj Rai" userId="880976cd3efdfc2c" providerId="LiveId" clId="{118D93A8-9DBF-492F-8615-EA59CCCE79C4}" dt="2024-07-28T11:39:01.143" v="151" actId="478"/>
          <ac:picMkLst>
            <pc:docMk/>
            <pc:sldMk cId="4241909366" sldId="266"/>
            <ac:picMk id="12" creationId="{C63E874F-E0A0-83A8-F8A7-619B2A5C15C2}"/>
          </ac:picMkLst>
        </pc:picChg>
        <pc:picChg chg="add mod">
          <ac:chgData name="Suraj Rai" userId="880976cd3efdfc2c" providerId="LiveId" clId="{118D93A8-9DBF-492F-8615-EA59CCCE79C4}" dt="2024-08-02T06:03:21.346" v="819" actId="1076"/>
          <ac:picMkLst>
            <pc:docMk/>
            <pc:sldMk cId="4241909366" sldId="266"/>
            <ac:picMk id="32" creationId="{1B683902-34A2-B119-8748-3BB9F075B452}"/>
          </ac:picMkLst>
        </pc:picChg>
        <pc:inkChg chg="add del">
          <ac:chgData name="Suraj Rai" userId="880976cd3efdfc2c" providerId="LiveId" clId="{118D93A8-9DBF-492F-8615-EA59CCCE79C4}" dt="2024-08-12T15:06:01.061" v="1059"/>
          <ac:inkMkLst>
            <pc:docMk/>
            <pc:sldMk cId="4241909366" sldId="266"/>
            <ac:inkMk id="2" creationId="{40727B2E-0278-FDC7-935C-CDBE105B9FD6}"/>
          </ac:inkMkLst>
        </pc:inkChg>
        <pc:inkChg chg="add del">
          <ac:chgData name="Suraj Rai" userId="880976cd3efdfc2c" providerId="LiveId" clId="{118D93A8-9DBF-492F-8615-EA59CCCE79C4}" dt="2024-08-12T15:06:01.061" v="1060"/>
          <ac:inkMkLst>
            <pc:docMk/>
            <pc:sldMk cId="4241909366" sldId="266"/>
            <ac:inkMk id="4" creationId="{F23D65FE-C801-C508-E1AF-BCB4F9AB3BC9}"/>
          </ac:inkMkLst>
        </pc:inkChg>
        <pc:inkChg chg="add del">
          <ac:chgData name="Suraj Rai" userId="880976cd3efdfc2c" providerId="LiveId" clId="{118D93A8-9DBF-492F-8615-EA59CCCE79C4}" dt="2024-08-12T15:06:03.106" v="1062"/>
          <ac:inkMkLst>
            <pc:docMk/>
            <pc:sldMk cId="4241909366" sldId="266"/>
            <ac:inkMk id="6" creationId="{CFA53BDA-9349-3101-FE3E-F85816E5EF19}"/>
          </ac:inkMkLst>
        </pc:inkChg>
        <pc:inkChg chg="add mod">
          <ac:chgData name="Suraj Rai" userId="880976cd3efdfc2c" providerId="LiveId" clId="{118D93A8-9DBF-492F-8615-EA59CCCE79C4}" dt="2024-08-12T15:06:03.106" v="1063"/>
          <ac:inkMkLst>
            <pc:docMk/>
            <pc:sldMk cId="4241909366" sldId="266"/>
            <ac:inkMk id="7" creationId="{EA0979EE-B16C-1332-5D0D-F3118E2A4AC7}"/>
          </ac:inkMkLst>
        </pc:inkChg>
        <pc:inkChg chg="add del mod">
          <ac:chgData name="Suraj Rai" userId="880976cd3efdfc2c" providerId="LiveId" clId="{118D93A8-9DBF-492F-8615-EA59CCCE79C4}" dt="2024-08-12T15:06:03.106" v="1063"/>
          <ac:inkMkLst>
            <pc:docMk/>
            <pc:sldMk cId="4241909366" sldId="266"/>
            <ac:inkMk id="8" creationId="{36939D6F-0414-AD4B-7975-79C4C07FC545}"/>
          </ac:inkMkLst>
        </pc:inkChg>
        <pc:inkChg chg="add del">
          <ac:chgData name="Suraj Rai" userId="880976cd3efdfc2c" providerId="LiveId" clId="{118D93A8-9DBF-492F-8615-EA59CCCE79C4}" dt="2024-08-12T15:12:52.886" v="1194"/>
          <ac:inkMkLst>
            <pc:docMk/>
            <pc:sldMk cId="4241909366" sldId="266"/>
            <ac:inkMk id="10" creationId="{60370149-680A-1EE2-40F5-04C9C6B98E83}"/>
          </ac:inkMkLst>
        </pc:inkChg>
        <pc:inkChg chg="add del mod">
          <ac:chgData name="Suraj Rai" userId="880976cd3efdfc2c" providerId="LiveId" clId="{118D93A8-9DBF-492F-8615-EA59CCCE79C4}" dt="2024-08-12T15:12:51.713" v="1193"/>
          <ac:inkMkLst>
            <pc:docMk/>
            <pc:sldMk cId="4241909366" sldId="266"/>
            <ac:inkMk id="11" creationId="{B2BA4ACC-AC16-97DC-7852-808AA1629DEC}"/>
          </ac:inkMkLst>
        </pc:inkChg>
        <pc:inkChg chg="add del mod">
          <ac:chgData name="Suraj Rai" userId="880976cd3efdfc2c" providerId="LiveId" clId="{118D93A8-9DBF-492F-8615-EA59CCCE79C4}" dt="2024-08-12T15:12:53.591" v="1195"/>
          <ac:inkMkLst>
            <pc:docMk/>
            <pc:sldMk cId="4241909366" sldId="266"/>
            <ac:inkMk id="12" creationId="{301A40DF-3C49-230E-E6AC-B88EDE59AF46}"/>
          </ac:inkMkLst>
        </pc:inkChg>
        <pc:inkChg chg="add mod">
          <ac:chgData name="Suraj Rai" userId="880976cd3efdfc2c" providerId="LiveId" clId="{118D93A8-9DBF-492F-8615-EA59CCCE79C4}" dt="2024-08-12T15:04:23.713" v="1016"/>
          <ac:inkMkLst>
            <pc:docMk/>
            <pc:sldMk cId="4241909366" sldId="266"/>
            <ac:inkMk id="13" creationId="{838422D3-A805-1982-F4D6-0DC2176059D3}"/>
          </ac:inkMkLst>
        </pc:inkChg>
        <pc:inkChg chg="add mod">
          <ac:chgData name="Suraj Rai" userId="880976cd3efdfc2c" providerId="LiveId" clId="{118D93A8-9DBF-492F-8615-EA59CCCE79C4}" dt="2024-08-12T15:04:23.713" v="1016"/>
          <ac:inkMkLst>
            <pc:docMk/>
            <pc:sldMk cId="4241909366" sldId="266"/>
            <ac:inkMk id="14" creationId="{5F19837C-BE90-8C32-42D2-C94E8A8CAAA1}"/>
          </ac:inkMkLst>
        </pc:inkChg>
        <pc:inkChg chg="add mod">
          <ac:chgData name="Suraj Rai" userId="880976cd3efdfc2c" providerId="LiveId" clId="{118D93A8-9DBF-492F-8615-EA59CCCE79C4}" dt="2024-08-12T15:04:23.713" v="1016"/>
          <ac:inkMkLst>
            <pc:docMk/>
            <pc:sldMk cId="4241909366" sldId="266"/>
            <ac:inkMk id="15" creationId="{8CBA76BC-8527-7EE9-EBC4-9AC74DF9D1FB}"/>
          </ac:inkMkLst>
        </pc:inkChg>
        <pc:inkChg chg="add mod">
          <ac:chgData name="Suraj Rai" userId="880976cd3efdfc2c" providerId="LiveId" clId="{118D93A8-9DBF-492F-8615-EA59CCCE79C4}" dt="2024-08-12T15:04:23.713" v="1016"/>
          <ac:inkMkLst>
            <pc:docMk/>
            <pc:sldMk cId="4241909366" sldId="266"/>
            <ac:inkMk id="16" creationId="{F7852BAA-AB91-F1CF-039A-5A01D6E80814}"/>
          </ac:inkMkLst>
        </pc:inkChg>
        <pc:inkChg chg="add mod">
          <ac:chgData name="Suraj Rai" userId="880976cd3efdfc2c" providerId="LiveId" clId="{118D93A8-9DBF-492F-8615-EA59CCCE79C4}" dt="2024-08-12T15:04:27.879" v="1019"/>
          <ac:inkMkLst>
            <pc:docMk/>
            <pc:sldMk cId="4241909366" sldId="266"/>
            <ac:inkMk id="19" creationId="{29DF480A-8F9C-7444-E2EC-EA1A512C7B04}"/>
          </ac:inkMkLst>
        </pc:inkChg>
        <pc:inkChg chg="add mod">
          <ac:chgData name="Suraj Rai" userId="880976cd3efdfc2c" providerId="LiveId" clId="{118D93A8-9DBF-492F-8615-EA59CCCE79C4}" dt="2024-08-12T15:04:27.879" v="1019"/>
          <ac:inkMkLst>
            <pc:docMk/>
            <pc:sldMk cId="4241909366" sldId="266"/>
            <ac:inkMk id="20" creationId="{003049BA-E287-1CC4-670F-F9CD2AA791A5}"/>
          </ac:inkMkLst>
        </pc:inkChg>
        <pc:inkChg chg="add del">
          <ac:chgData name="Suraj Rai" userId="880976cd3efdfc2c" providerId="LiveId" clId="{118D93A8-9DBF-492F-8615-EA59CCCE79C4}" dt="2024-08-12T15:06:01.837" v="1061"/>
          <ac:inkMkLst>
            <pc:docMk/>
            <pc:sldMk cId="4241909366" sldId="266"/>
            <ac:inkMk id="22" creationId="{D07B9302-4BC0-2389-C8C3-9B249A3D027A}"/>
          </ac:inkMkLst>
        </pc:inkChg>
        <pc:inkChg chg="add del mod">
          <ac:chgData name="Suraj Rai" userId="880976cd3efdfc2c" providerId="LiveId" clId="{118D93A8-9DBF-492F-8615-EA59CCCE79C4}" dt="2024-08-12T15:12:49.957" v="1191"/>
          <ac:inkMkLst>
            <pc:docMk/>
            <pc:sldMk cId="4241909366" sldId="266"/>
            <ac:inkMk id="23" creationId="{9881F396-13C3-5578-7307-8E787F62532D}"/>
          </ac:inkMkLst>
        </pc:inkChg>
        <pc:inkChg chg="add del">
          <ac:chgData name="Suraj Rai" userId="880976cd3efdfc2c" providerId="LiveId" clId="{118D93A8-9DBF-492F-8615-EA59CCCE79C4}" dt="2024-08-12T15:12:49.956" v="1190"/>
          <ac:inkMkLst>
            <pc:docMk/>
            <pc:sldMk cId="4241909366" sldId="266"/>
            <ac:inkMk id="24" creationId="{30BE4763-40A7-AD42-996F-E6483F4F4DA1}"/>
          </ac:inkMkLst>
        </pc:inkChg>
        <pc:inkChg chg="add">
          <ac:chgData name="Suraj Rai" userId="880976cd3efdfc2c" providerId="LiveId" clId="{118D93A8-9DBF-492F-8615-EA59CCCE79C4}" dt="2024-08-12T15:05:05.580" v="1023" actId="9405"/>
          <ac:inkMkLst>
            <pc:docMk/>
            <pc:sldMk cId="4241909366" sldId="266"/>
            <ac:inkMk id="25" creationId="{19C35FEA-B673-E4BF-0D06-75ECD934A812}"/>
          </ac:inkMkLst>
        </pc:inkChg>
        <pc:inkChg chg="add mod">
          <ac:chgData name="Suraj Rai" userId="880976cd3efdfc2c" providerId="LiveId" clId="{118D93A8-9DBF-492F-8615-EA59CCCE79C4}" dt="2024-08-12T15:12:49.957" v="1192"/>
          <ac:inkMkLst>
            <pc:docMk/>
            <pc:sldMk cId="4241909366" sldId="266"/>
            <ac:inkMk id="26" creationId="{4D45C820-B8B2-73CB-6F52-F0D9CA61C534}"/>
          </ac:inkMkLst>
        </pc:inkChg>
        <pc:inkChg chg="add mod">
          <ac:chgData name="Suraj Rai" userId="880976cd3efdfc2c" providerId="LiveId" clId="{118D93A8-9DBF-492F-8615-EA59CCCE79C4}" dt="2024-08-12T15:05:09.514" v="1030"/>
          <ac:inkMkLst>
            <pc:docMk/>
            <pc:sldMk cId="4241909366" sldId="266"/>
            <ac:inkMk id="27" creationId="{96C54DBC-10DA-D113-235C-8DA48FD085A5}"/>
          </ac:inkMkLst>
        </pc:inkChg>
        <pc:inkChg chg="add mod">
          <ac:chgData name="Suraj Rai" userId="880976cd3efdfc2c" providerId="LiveId" clId="{118D93A8-9DBF-492F-8615-EA59CCCE79C4}" dt="2024-08-12T15:05:09.514" v="1030"/>
          <ac:inkMkLst>
            <pc:docMk/>
            <pc:sldMk cId="4241909366" sldId="266"/>
            <ac:inkMk id="28" creationId="{988D1EFD-4E71-F925-F5A4-F7B1B299F0C3}"/>
          </ac:inkMkLst>
        </pc:inkChg>
        <pc:inkChg chg="add mod">
          <ac:chgData name="Suraj Rai" userId="880976cd3efdfc2c" providerId="LiveId" clId="{118D93A8-9DBF-492F-8615-EA59CCCE79C4}" dt="2024-08-12T15:05:09.514" v="1030"/>
          <ac:inkMkLst>
            <pc:docMk/>
            <pc:sldMk cId="4241909366" sldId="266"/>
            <ac:inkMk id="29" creationId="{6E04BBDB-C418-FCD7-7FAC-890C374CCCDB}"/>
          </ac:inkMkLst>
        </pc:inkChg>
        <pc:inkChg chg="add mod">
          <ac:chgData name="Suraj Rai" userId="880976cd3efdfc2c" providerId="LiveId" clId="{118D93A8-9DBF-492F-8615-EA59CCCE79C4}" dt="2024-08-12T15:05:09.514" v="1030"/>
          <ac:inkMkLst>
            <pc:docMk/>
            <pc:sldMk cId="4241909366" sldId="266"/>
            <ac:inkMk id="30" creationId="{274946DC-89A9-D17E-C3E6-9B1BC53B1BFD}"/>
          </ac:inkMkLst>
        </pc:inkChg>
        <pc:inkChg chg="add del mod">
          <ac:chgData name="Suraj Rai" userId="880976cd3efdfc2c" providerId="LiveId" clId="{118D93A8-9DBF-492F-8615-EA59CCCE79C4}" dt="2024-08-12T15:12:49.957" v="1192"/>
          <ac:inkMkLst>
            <pc:docMk/>
            <pc:sldMk cId="4241909366" sldId="266"/>
            <ac:inkMk id="31" creationId="{534A823C-A63A-118F-BED6-A655ED9A1AB6}"/>
          </ac:inkMkLst>
        </pc:inkChg>
        <pc:inkChg chg="add mod">
          <ac:chgData name="Suraj Rai" userId="880976cd3efdfc2c" providerId="LiveId" clId="{118D93A8-9DBF-492F-8615-EA59CCCE79C4}" dt="2024-08-12T15:05:10.883" v="1033"/>
          <ac:inkMkLst>
            <pc:docMk/>
            <pc:sldMk cId="4241909366" sldId="266"/>
            <ac:inkMk id="35" creationId="{3725E6A6-3597-3AD2-B08A-C51891D8A377}"/>
          </ac:inkMkLst>
        </pc:inkChg>
        <pc:inkChg chg="add mod">
          <ac:chgData name="Suraj Rai" userId="880976cd3efdfc2c" providerId="LiveId" clId="{118D93A8-9DBF-492F-8615-EA59CCCE79C4}" dt="2024-08-12T15:05:10.883" v="1033"/>
          <ac:inkMkLst>
            <pc:docMk/>
            <pc:sldMk cId="4241909366" sldId="266"/>
            <ac:inkMk id="36" creationId="{6C42787D-941C-1DAA-EE37-8AA5429046D5}"/>
          </ac:inkMkLst>
        </pc:inkChg>
        <pc:inkChg chg="add del">
          <ac:chgData name="Suraj Rai" userId="880976cd3efdfc2c" providerId="LiveId" clId="{118D93A8-9DBF-492F-8615-EA59CCCE79C4}" dt="2024-08-12T15:05:57.488" v="1054"/>
          <ac:inkMkLst>
            <pc:docMk/>
            <pc:sldMk cId="4241909366" sldId="266"/>
            <ac:inkMk id="38" creationId="{3ED3C32E-163D-7111-9BE0-B93A1FDC41B0}"/>
          </ac:inkMkLst>
        </pc:inkChg>
        <pc:inkChg chg="add del mod">
          <ac:chgData name="Suraj Rai" userId="880976cd3efdfc2c" providerId="LiveId" clId="{118D93A8-9DBF-492F-8615-EA59CCCE79C4}" dt="2024-08-12T15:05:59.082" v="1057"/>
          <ac:inkMkLst>
            <pc:docMk/>
            <pc:sldMk cId="4241909366" sldId="266"/>
            <ac:inkMk id="39" creationId="{DE9E9E19-00EE-ACA0-981F-E663FEBD02AF}"/>
          </ac:inkMkLst>
        </pc:inkChg>
        <pc:inkChg chg="add del mod">
          <ac:chgData name="Suraj Rai" userId="880976cd3efdfc2c" providerId="LiveId" clId="{118D93A8-9DBF-492F-8615-EA59CCCE79C4}" dt="2024-08-12T15:05:59.082" v="1058"/>
          <ac:inkMkLst>
            <pc:docMk/>
            <pc:sldMk cId="4241909366" sldId="266"/>
            <ac:inkMk id="40" creationId="{6349194C-8F73-65D9-92EF-732F64590AEB}"/>
          </ac:inkMkLst>
        </pc:inkChg>
        <pc:inkChg chg="add del mod">
          <ac:chgData name="Suraj Rai" userId="880976cd3efdfc2c" providerId="LiveId" clId="{118D93A8-9DBF-492F-8615-EA59CCCE79C4}" dt="2024-08-12T15:05:59.082" v="1056"/>
          <ac:inkMkLst>
            <pc:docMk/>
            <pc:sldMk cId="4241909366" sldId="266"/>
            <ac:inkMk id="41" creationId="{D37FCB93-4FC0-89FF-E840-4EA58AE7D0A0}"/>
          </ac:inkMkLst>
        </pc:inkChg>
        <pc:inkChg chg="add mod">
          <ac:chgData name="Suraj Rai" userId="880976cd3efdfc2c" providerId="LiveId" clId="{118D93A8-9DBF-492F-8615-EA59CCCE79C4}" dt="2024-08-12T15:05:59.082" v="1058"/>
          <ac:inkMkLst>
            <pc:docMk/>
            <pc:sldMk cId="4241909366" sldId="266"/>
            <ac:inkMk id="42" creationId="{96F71C07-66B8-B87F-7BE7-76A269E3D823}"/>
          </ac:inkMkLst>
        </pc:inkChg>
        <pc:inkChg chg="add del mod">
          <ac:chgData name="Suraj Rai" userId="880976cd3efdfc2c" providerId="LiveId" clId="{118D93A8-9DBF-492F-8615-EA59CCCE79C4}" dt="2024-08-12T15:05:58.240" v="1055"/>
          <ac:inkMkLst>
            <pc:docMk/>
            <pc:sldMk cId="4241909366" sldId="266"/>
            <ac:inkMk id="43" creationId="{29393D37-EADC-B143-CFC0-F3DB53659E8F}"/>
          </ac:inkMkLst>
        </pc:inkChg>
        <pc:cxnChg chg="add del mod">
          <ac:chgData name="Suraj Rai" userId="880976cd3efdfc2c" providerId="LiveId" clId="{118D93A8-9DBF-492F-8615-EA59CCCE79C4}" dt="2024-07-28T13:10:59.466" v="628" actId="478"/>
          <ac:cxnSpMkLst>
            <pc:docMk/>
            <pc:sldMk cId="4241909366" sldId="266"/>
            <ac:cxnSpMk id="16" creationId="{02D98ACA-BF21-CE5E-5AF0-63453193EF52}"/>
          </ac:cxnSpMkLst>
        </pc:cxnChg>
        <pc:cxnChg chg="add del">
          <ac:chgData name="Suraj Rai" userId="880976cd3efdfc2c" providerId="LiveId" clId="{118D93A8-9DBF-492F-8615-EA59CCCE79C4}" dt="2024-07-28T13:11:03.686" v="630" actId="478"/>
          <ac:cxnSpMkLst>
            <pc:docMk/>
            <pc:sldMk cId="4241909366" sldId="266"/>
            <ac:cxnSpMk id="18" creationId="{8ADD18A6-3F8E-50EE-9C39-211A1CAEDDB7}"/>
          </ac:cxnSpMkLst>
        </pc:cxnChg>
        <pc:cxnChg chg="add del mod">
          <ac:chgData name="Suraj Rai" userId="880976cd3efdfc2c" providerId="LiveId" clId="{118D93A8-9DBF-492F-8615-EA59CCCE79C4}" dt="2024-07-28T13:11:07.382" v="632" actId="478"/>
          <ac:cxnSpMkLst>
            <pc:docMk/>
            <pc:sldMk cId="4241909366" sldId="266"/>
            <ac:cxnSpMk id="20" creationId="{3183F984-8A1D-F045-9848-1A22DDE5C46B}"/>
          </ac:cxnSpMkLst>
        </pc:cxnChg>
        <pc:cxnChg chg="add del mod">
          <ac:chgData name="Suraj Rai" userId="880976cd3efdfc2c" providerId="LiveId" clId="{118D93A8-9DBF-492F-8615-EA59CCCE79C4}" dt="2024-07-28T13:11:10.596" v="634" actId="478"/>
          <ac:cxnSpMkLst>
            <pc:docMk/>
            <pc:sldMk cId="4241909366" sldId="266"/>
            <ac:cxnSpMk id="22" creationId="{43632013-0563-7462-CD45-9E0BCEA66D27}"/>
          </ac:cxnSpMkLst>
        </pc:cxnChg>
        <pc:cxnChg chg="add del">
          <ac:chgData name="Suraj Rai" userId="880976cd3efdfc2c" providerId="LiveId" clId="{118D93A8-9DBF-492F-8615-EA59CCCE79C4}" dt="2024-07-28T13:11:13.673" v="636" actId="478"/>
          <ac:cxnSpMkLst>
            <pc:docMk/>
            <pc:sldMk cId="4241909366" sldId="266"/>
            <ac:cxnSpMk id="24" creationId="{371B02B1-AF1E-DFAA-2A5C-FF10993B1E78}"/>
          </ac:cxnSpMkLst>
        </pc:cxnChg>
        <pc:cxnChg chg="add del mod">
          <ac:chgData name="Suraj Rai" userId="880976cd3efdfc2c" providerId="LiveId" clId="{118D93A8-9DBF-492F-8615-EA59CCCE79C4}" dt="2024-07-28T13:11:16.948" v="638" actId="478"/>
          <ac:cxnSpMkLst>
            <pc:docMk/>
            <pc:sldMk cId="4241909366" sldId="266"/>
            <ac:cxnSpMk id="26" creationId="{9FA060DD-C33A-0648-C5F5-4056C990761C}"/>
          </ac:cxnSpMkLst>
        </pc:cxnChg>
        <pc:cxnChg chg="add del">
          <ac:chgData name="Suraj Rai" userId="880976cd3efdfc2c" providerId="LiveId" clId="{118D93A8-9DBF-492F-8615-EA59CCCE79C4}" dt="2024-07-28T13:11:19.756" v="640" actId="478"/>
          <ac:cxnSpMkLst>
            <pc:docMk/>
            <pc:sldMk cId="4241909366" sldId="266"/>
            <ac:cxnSpMk id="28" creationId="{60859F86-4108-C25D-3F5A-817CEBB9C8FD}"/>
          </ac:cxnSpMkLst>
        </pc:cxnChg>
        <pc:cxnChg chg="add del mod">
          <ac:chgData name="Suraj Rai" userId="880976cd3efdfc2c" providerId="LiveId" clId="{118D93A8-9DBF-492F-8615-EA59CCCE79C4}" dt="2024-07-28T13:11:22.942" v="642" actId="478"/>
          <ac:cxnSpMkLst>
            <pc:docMk/>
            <pc:sldMk cId="4241909366" sldId="266"/>
            <ac:cxnSpMk id="30" creationId="{4049F15E-D87E-72ED-F193-DB701D39A6BC}"/>
          </ac:cxnSpMkLst>
        </pc:cxnChg>
      </pc:sldChg>
      <pc:sldChg chg="addSp delSp modSp del mod">
        <pc:chgData name="Suraj Rai" userId="880976cd3efdfc2c" providerId="LiveId" clId="{118D93A8-9DBF-492F-8615-EA59CCCE79C4}" dt="2024-07-28T11:33:55.111" v="138" actId="47"/>
        <pc:sldMkLst>
          <pc:docMk/>
          <pc:sldMk cId="3304861356" sldId="267"/>
        </pc:sldMkLst>
        <pc:spChg chg="add mod">
          <ac:chgData name="Suraj Rai" userId="880976cd3efdfc2c" providerId="LiveId" clId="{118D93A8-9DBF-492F-8615-EA59CCCE79C4}" dt="2024-07-28T11:33:43.103" v="137" actId="478"/>
          <ac:spMkLst>
            <pc:docMk/>
            <pc:sldMk cId="3304861356" sldId="267"/>
            <ac:spMk id="4" creationId="{4DFA5EC4-2E8C-8EE0-E647-26E94277D932}"/>
          </ac:spMkLst>
        </pc:spChg>
        <pc:picChg chg="del">
          <ac:chgData name="Suraj Rai" userId="880976cd3efdfc2c" providerId="LiveId" clId="{118D93A8-9DBF-492F-8615-EA59CCCE79C4}" dt="2024-07-28T11:33:43.103" v="137" actId="478"/>
          <ac:picMkLst>
            <pc:docMk/>
            <pc:sldMk cId="3304861356" sldId="267"/>
            <ac:picMk id="5" creationId="{80DA2C2A-F4DE-04EE-64CE-624F5F40B465}"/>
          </ac:picMkLst>
        </pc:picChg>
      </pc:sldChg>
      <pc:sldChg chg="addSp delSp modSp mod">
        <pc:chgData name="Suraj Rai" userId="880976cd3efdfc2c" providerId="LiveId" clId="{118D93A8-9DBF-492F-8615-EA59CCCE79C4}" dt="2024-08-12T15:12:43.824" v="1189"/>
        <pc:sldMkLst>
          <pc:docMk/>
          <pc:sldMk cId="3999084394" sldId="268"/>
        </pc:sldMkLst>
        <pc:spChg chg="del">
          <ac:chgData name="Suraj Rai" userId="880976cd3efdfc2c" providerId="LiveId" clId="{118D93A8-9DBF-492F-8615-EA59CCCE79C4}" dt="2024-07-28T11:12:11.287" v="11" actId="478"/>
          <ac:spMkLst>
            <pc:docMk/>
            <pc:sldMk cId="3999084394" sldId="268"/>
            <ac:spMk id="2" creationId="{CCDE7AB7-7FFE-C056-13C4-16CFEE55F117}"/>
          </ac:spMkLst>
        </pc:spChg>
        <pc:spChg chg="add del mod">
          <ac:chgData name="Suraj Rai" userId="880976cd3efdfc2c" providerId="LiveId" clId="{118D93A8-9DBF-492F-8615-EA59CCCE79C4}" dt="2024-07-28T11:22:51.729" v="105" actId="478"/>
          <ac:spMkLst>
            <pc:docMk/>
            <pc:sldMk cId="3999084394" sldId="268"/>
            <ac:spMk id="10" creationId="{DA185B09-BE8F-22D7-1661-C90A1F4F1370}"/>
          </ac:spMkLst>
        </pc:spChg>
        <pc:grpChg chg="del mod">
          <ac:chgData name="Suraj Rai" userId="880976cd3efdfc2c" providerId="LiveId" clId="{118D93A8-9DBF-492F-8615-EA59CCCE79C4}" dt="2024-08-12T15:12:37" v="1171"/>
          <ac:grpSpMkLst>
            <pc:docMk/>
            <pc:sldMk cId="3999084394" sldId="268"/>
            <ac:grpSpMk id="5" creationId="{956DF272-5E07-7FD5-67E2-0D5367156C16}"/>
          </ac:grpSpMkLst>
        </pc:grpChg>
        <pc:grpChg chg="del mod">
          <ac:chgData name="Suraj Rai" userId="880976cd3efdfc2c" providerId="LiveId" clId="{118D93A8-9DBF-492F-8615-EA59CCCE79C4}" dt="2024-08-12T15:12:38.570" v="1173"/>
          <ac:grpSpMkLst>
            <pc:docMk/>
            <pc:sldMk cId="3999084394" sldId="268"/>
            <ac:grpSpMk id="8" creationId="{2A52669E-7910-FE03-087B-689F7B5BF0A6}"/>
          </ac:grpSpMkLst>
        </pc:grpChg>
        <pc:grpChg chg="del mod">
          <ac:chgData name="Suraj Rai" userId="880976cd3efdfc2c" providerId="LiveId" clId="{118D93A8-9DBF-492F-8615-EA59CCCE79C4}" dt="2024-08-12T15:07:36.084" v="1076"/>
          <ac:grpSpMkLst>
            <pc:docMk/>
            <pc:sldMk cId="3999084394" sldId="268"/>
            <ac:grpSpMk id="13" creationId="{CB0BB5A4-2DE2-AA8A-0DF2-4E9603B2A2CB}"/>
          </ac:grpSpMkLst>
        </pc:grpChg>
        <pc:grpChg chg="del mod">
          <ac:chgData name="Suraj Rai" userId="880976cd3efdfc2c" providerId="LiveId" clId="{118D93A8-9DBF-492F-8615-EA59CCCE79C4}" dt="2024-08-12T15:07:40.287" v="1082"/>
          <ac:grpSpMkLst>
            <pc:docMk/>
            <pc:sldMk cId="3999084394" sldId="268"/>
            <ac:grpSpMk id="15" creationId="{E4FFD410-289F-F267-4015-9BB7E8D9BF89}"/>
          </ac:grpSpMkLst>
        </pc:grpChg>
        <pc:grpChg chg="del mod">
          <ac:chgData name="Suraj Rai" userId="880976cd3efdfc2c" providerId="LiveId" clId="{118D93A8-9DBF-492F-8615-EA59CCCE79C4}" dt="2024-08-12T15:07:48.515" v="1086"/>
          <ac:grpSpMkLst>
            <pc:docMk/>
            <pc:sldMk cId="3999084394" sldId="268"/>
            <ac:grpSpMk id="21" creationId="{1CBE5E85-D909-40E8-3FE2-D9107DD8B93C}"/>
          </ac:grpSpMkLst>
        </pc:grpChg>
        <pc:grpChg chg="del mod">
          <ac:chgData name="Suraj Rai" userId="880976cd3efdfc2c" providerId="LiveId" clId="{118D93A8-9DBF-492F-8615-EA59CCCE79C4}" dt="2024-08-12T15:07:51.046" v="1089"/>
          <ac:grpSpMkLst>
            <pc:docMk/>
            <pc:sldMk cId="3999084394" sldId="268"/>
            <ac:grpSpMk id="25" creationId="{D9B9233F-2221-E0F7-9468-611B531A0BFA}"/>
          </ac:grpSpMkLst>
        </pc:grpChg>
        <pc:grpChg chg="del mod">
          <ac:chgData name="Suraj Rai" userId="880976cd3efdfc2c" providerId="LiveId" clId="{118D93A8-9DBF-492F-8615-EA59CCCE79C4}" dt="2024-08-12T15:12:43.189" v="1188"/>
          <ac:grpSpMkLst>
            <pc:docMk/>
            <pc:sldMk cId="3999084394" sldId="268"/>
            <ac:grpSpMk id="28" creationId="{C87D83F9-8D00-5AF5-7933-88D6FC4EC028}"/>
          </ac:grpSpMkLst>
        </pc:grpChg>
        <pc:picChg chg="add mod">
          <ac:chgData name="Suraj Rai" userId="880976cd3efdfc2c" providerId="LiveId" clId="{118D93A8-9DBF-492F-8615-EA59CCCE79C4}" dt="2024-07-28T13:04:29.457" v="560" actId="1038"/>
          <ac:picMkLst>
            <pc:docMk/>
            <pc:sldMk cId="3999084394" sldId="268"/>
            <ac:picMk id="3" creationId="{A526A17D-39F7-0B3C-31AB-743A4933495A}"/>
          </ac:picMkLst>
        </pc:picChg>
        <pc:picChg chg="del">
          <ac:chgData name="Suraj Rai" userId="880976cd3efdfc2c" providerId="LiveId" clId="{118D93A8-9DBF-492F-8615-EA59CCCE79C4}" dt="2024-07-28T13:03:40.246" v="550" actId="478"/>
          <ac:picMkLst>
            <pc:docMk/>
            <pc:sldMk cId="3999084394" sldId="268"/>
            <ac:picMk id="4" creationId="{AFF3D3D1-86C3-3057-2308-7D55A0483673}"/>
          </ac:picMkLst>
        </pc:picChg>
        <pc:picChg chg="del mod">
          <ac:chgData name="Suraj Rai" userId="880976cd3efdfc2c" providerId="LiveId" clId="{118D93A8-9DBF-492F-8615-EA59CCCE79C4}" dt="2024-07-28T11:22:46.372" v="104" actId="478"/>
          <ac:picMkLst>
            <pc:docMk/>
            <pc:sldMk cId="3999084394" sldId="268"/>
            <ac:picMk id="5" creationId="{FA180E59-1B1B-FAE5-332B-76087942A353}"/>
          </ac:picMkLst>
        </pc:picChg>
        <pc:picChg chg="add del mod">
          <ac:chgData name="Suraj Rai" userId="880976cd3efdfc2c" providerId="LiveId" clId="{118D93A8-9DBF-492F-8615-EA59CCCE79C4}" dt="2024-07-28T13:03:52.251" v="555" actId="478"/>
          <ac:picMkLst>
            <pc:docMk/>
            <pc:sldMk cId="3999084394" sldId="268"/>
            <ac:picMk id="6" creationId="{381FC7A4-61B3-A43C-0084-63BFDCD3EBB0}"/>
          </ac:picMkLst>
        </pc:picChg>
        <pc:picChg chg="del">
          <ac:chgData name="Suraj Rai" userId="880976cd3efdfc2c" providerId="LiveId" clId="{118D93A8-9DBF-492F-8615-EA59CCCE79C4}" dt="2024-07-28T11:12:01.360" v="10" actId="478"/>
          <ac:picMkLst>
            <pc:docMk/>
            <pc:sldMk cId="3999084394" sldId="268"/>
            <ac:picMk id="7" creationId="{5F0649C7-E60D-5067-F5B6-3E499865324C}"/>
          </ac:picMkLst>
        </pc:picChg>
        <pc:picChg chg="del mod">
          <ac:chgData name="Suraj Rai" userId="880976cd3efdfc2c" providerId="LiveId" clId="{118D93A8-9DBF-492F-8615-EA59CCCE79C4}" dt="2024-07-28T11:22:43.864" v="103" actId="478"/>
          <ac:picMkLst>
            <pc:docMk/>
            <pc:sldMk cId="3999084394" sldId="268"/>
            <ac:picMk id="9" creationId="{5C26D91F-C7F5-530B-7632-C795B528AE96}"/>
          </ac:picMkLst>
        </pc:picChg>
        <pc:picChg chg="del mod">
          <ac:chgData name="Suraj Rai" userId="880976cd3efdfc2c" providerId="LiveId" clId="{118D93A8-9DBF-492F-8615-EA59CCCE79C4}" dt="2024-07-28T13:03:49.412" v="554" actId="478"/>
          <ac:picMkLst>
            <pc:docMk/>
            <pc:sldMk cId="3999084394" sldId="268"/>
            <ac:picMk id="11" creationId="{EDCFB00D-F64A-2F5F-BF77-D36AB103B936}"/>
          </ac:picMkLst>
        </pc:picChg>
        <pc:picChg chg="add del mod">
          <ac:chgData name="Suraj Rai" userId="880976cd3efdfc2c" providerId="LiveId" clId="{118D93A8-9DBF-492F-8615-EA59CCCE79C4}" dt="2024-07-28T13:03:37.360" v="549" actId="478"/>
          <ac:picMkLst>
            <pc:docMk/>
            <pc:sldMk cId="3999084394" sldId="268"/>
            <ac:picMk id="13" creationId="{3FA5ED91-31EB-94D1-A0F6-F2144BF614B2}"/>
          </ac:picMkLst>
        </pc:picChg>
        <pc:picChg chg="add del mod">
          <ac:chgData name="Suraj Rai" userId="880976cd3efdfc2c" providerId="LiveId" clId="{118D93A8-9DBF-492F-8615-EA59CCCE79C4}" dt="2024-07-28T13:03:47.717" v="553" actId="478"/>
          <ac:picMkLst>
            <pc:docMk/>
            <pc:sldMk cId="3999084394" sldId="268"/>
            <ac:picMk id="15" creationId="{9460C698-0111-F6CC-C0AB-4654467B2873}"/>
          </ac:picMkLst>
        </pc:picChg>
        <pc:picChg chg="add del mod">
          <ac:chgData name="Suraj Rai" userId="880976cd3efdfc2c" providerId="LiveId" clId="{118D93A8-9DBF-492F-8615-EA59CCCE79C4}" dt="2024-07-28T13:03:44.835" v="552" actId="478"/>
          <ac:picMkLst>
            <pc:docMk/>
            <pc:sldMk cId="3999084394" sldId="268"/>
            <ac:picMk id="17" creationId="{1142C4E7-6ABA-0297-9B0C-906A3183ADCB}"/>
          </ac:picMkLst>
        </pc:picChg>
        <pc:picChg chg="add del mod">
          <ac:chgData name="Suraj Rai" userId="880976cd3efdfc2c" providerId="LiveId" clId="{118D93A8-9DBF-492F-8615-EA59CCCE79C4}" dt="2024-07-28T13:03:43.170" v="551" actId="478"/>
          <ac:picMkLst>
            <pc:docMk/>
            <pc:sldMk cId="3999084394" sldId="268"/>
            <ac:picMk id="19" creationId="{789B37EF-D65F-DEBE-B1CA-2F24AE0D04EB}"/>
          </ac:picMkLst>
        </pc:picChg>
        <pc:inkChg chg="add del mod">
          <ac:chgData name="Suraj Rai" userId="880976cd3efdfc2c" providerId="LiveId" clId="{118D93A8-9DBF-492F-8615-EA59CCCE79C4}" dt="2024-08-12T15:12:37" v="1171"/>
          <ac:inkMkLst>
            <pc:docMk/>
            <pc:sldMk cId="3999084394" sldId="268"/>
            <ac:inkMk id="2" creationId="{116F1EF8-971F-0122-C307-C2904BD1D7AD}"/>
          </ac:inkMkLst>
        </pc:inkChg>
        <pc:inkChg chg="add del mod">
          <ac:chgData name="Suraj Rai" userId="880976cd3efdfc2c" providerId="LiveId" clId="{118D93A8-9DBF-492F-8615-EA59CCCE79C4}" dt="2024-08-12T15:12:37.680" v="1172"/>
          <ac:inkMkLst>
            <pc:docMk/>
            <pc:sldMk cId="3999084394" sldId="268"/>
            <ac:inkMk id="4" creationId="{40271B0D-C401-DDBD-853B-03E53FE2F318}"/>
          </ac:inkMkLst>
        </pc:inkChg>
        <pc:inkChg chg="add del mod">
          <ac:chgData name="Suraj Rai" userId="880976cd3efdfc2c" providerId="LiveId" clId="{118D93A8-9DBF-492F-8615-EA59CCCE79C4}" dt="2024-08-12T15:12:38.570" v="1173"/>
          <ac:inkMkLst>
            <pc:docMk/>
            <pc:sldMk cId="3999084394" sldId="268"/>
            <ac:inkMk id="6" creationId="{D92B41F0-80B0-1344-3767-A2C6B1936CFA}"/>
          </ac:inkMkLst>
        </pc:inkChg>
        <pc:inkChg chg="add del mod">
          <ac:chgData name="Suraj Rai" userId="880976cd3efdfc2c" providerId="LiveId" clId="{118D93A8-9DBF-492F-8615-EA59CCCE79C4}" dt="2024-08-12T15:12:38.570" v="1174"/>
          <ac:inkMkLst>
            <pc:docMk/>
            <pc:sldMk cId="3999084394" sldId="268"/>
            <ac:inkMk id="7" creationId="{5A06BC3C-AD0D-D0CC-27F3-84BA1F195877}"/>
          </ac:inkMkLst>
        </pc:inkChg>
        <pc:inkChg chg="add del">
          <ac:chgData name="Suraj Rai" userId="880976cd3efdfc2c" providerId="LiveId" clId="{118D93A8-9DBF-492F-8615-EA59CCCE79C4}" dt="2024-08-12T15:12:39.817" v="1175"/>
          <ac:inkMkLst>
            <pc:docMk/>
            <pc:sldMk cId="3999084394" sldId="268"/>
            <ac:inkMk id="9" creationId="{4C02082E-E5A2-75C6-A7A9-708629767C20}"/>
          </ac:inkMkLst>
        </pc:inkChg>
        <pc:inkChg chg="add del">
          <ac:chgData name="Suraj Rai" userId="880976cd3efdfc2c" providerId="LiveId" clId="{118D93A8-9DBF-492F-8615-EA59CCCE79C4}" dt="2024-08-12T15:12:39.817" v="1176"/>
          <ac:inkMkLst>
            <pc:docMk/>
            <pc:sldMk cId="3999084394" sldId="268"/>
            <ac:inkMk id="10" creationId="{28D57F8F-7B08-EC83-EA36-B52E72658D39}"/>
          </ac:inkMkLst>
        </pc:inkChg>
        <pc:inkChg chg="add del mod">
          <ac:chgData name="Suraj Rai" userId="880976cd3efdfc2c" providerId="LiveId" clId="{118D93A8-9DBF-492F-8615-EA59CCCE79C4}" dt="2024-08-12T15:12:39.817" v="1177"/>
          <ac:inkMkLst>
            <pc:docMk/>
            <pc:sldMk cId="3999084394" sldId="268"/>
            <ac:inkMk id="11" creationId="{5F273F70-B3C7-0541-8813-C4B371232D6A}"/>
          </ac:inkMkLst>
        </pc:inkChg>
        <pc:inkChg chg="add del mod">
          <ac:chgData name="Suraj Rai" userId="880976cd3efdfc2c" providerId="LiveId" clId="{118D93A8-9DBF-492F-8615-EA59CCCE79C4}" dt="2024-08-12T15:12:39.818" v="1178"/>
          <ac:inkMkLst>
            <pc:docMk/>
            <pc:sldMk cId="3999084394" sldId="268"/>
            <ac:inkMk id="12" creationId="{B3B523FC-E334-1C12-ED8C-3877D9F5EED9}"/>
          </ac:inkMkLst>
        </pc:inkChg>
        <pc:inkChg chg="add del mod">
          <ac:chgData name="Suraj Rai" userId="880976cd3efdfc2c" providerId="LiveId" clId="{118D93A8-9DBF-492F-8615-EA59CCCE79C4}" dt="2024-08-12T15:12:40.739" v="1182"/>
          <ac:inkMkLst>
            <pc:docMk/>
            <pc:sldMk cId="3999084394" sldId="268"/>
            <ac:inkMk id="14" creationId="{4393C260-448E-3DCF-13E9-D7C56BEA10FF}"/>
          </ac:inkMkLst>
        </pc:inkChg>
        <pc:inkChg chg="add del mod">
          <ac:chgData name="Suraj Rai" userId="880976cd3efdfc2c" providerId="LiveId" clId="{118D93A8-9DBF-492F-8615-EA59CCCE79C4}" dt="2024-08-12T15:12:40.739" v="1181"/>
          <ac:inkMkLst>
            <pc:docMk/>
            <pc:sldMk cId="3999084394" sldId="268"/>
            <ac:inkMk id="16" creationId="{94361BFF-DCB9-3A8B-2EA5-A79F9310F419}"/>
          </ac:inkMkLst>
        </pc:inkChg>
        <pc:inkChg chg="add del mod">
          <ac:chgData name="Suraj Rai" userId="880976cd3efdfc2c" providerId="LiveId" clId="{118D93A8-9DBF-492F-8615-EA59CCCE79C4}" dt="2024-08-12T15:12:40.739" v="1179"/>
          <ac:inkMkLst>
            <pc:docMk/>
            <pc:sldMk cId="3999084394" sldId="268"/>
            <ac:inkMk id="17" creationId="{214D13BE-27D7-AFF8-A4A3-7FEAAFF1F912}"/>
          </ac:inkMkLst>
        </pc:inkChg>
        <pc:inkChg chg="add del mod">
          <ac:chgData name="Suraj Rai" userId="880976cd3efdfc2c" providerId="LiveId" clId="{118D93A8-9DBF-492F-8615-EA59CCCE79C4}" dt="2024-08-12T15:12:43.189" v="1188"/>
          <ac:inkMkLst>
            <pc:docMk/>
            <pc:sldMk cId="3999084394" sldId="268"/>
            <ac:inkMk id="18" creationId="{C615E145-E5D7-7465-5E72-A2C854FD59C7}"/>
          </ac:inkMkLst>
        </pc:inkChg>
        <pc:inkChg chg="add del mod">
          <ac:chgData name="Suraj Rai" userId="880976cd3efdfc2c" providerId="LiveId" clId="{118D93A8-9DBF-492F-8615-EA59CCCE79C4}" dt="2024-08-12T15:12:42.565" v="1187"/>
          <ac:inkMkLst>
            <pc:docMk/>
            <pc:sldMk cId="3999084394" sldId="268"/>
            <ac:inkMk id="19" creationId="{0CE1CD30-9B1C-98B9-76D6-CD060CBFF169}"/>
          </ac:inkMkLst>
        </pc:inkChg>
        <pc:inkChg chg="add del mod">
          <ac:chgData name="Suraj Rai" userId="880976cd3efdfc2c" providerId="LiveId" clId="{118D93A8-9DBF-492F-8615-EA59CCCE79C4}" dt="2024-08-12T15:12:43.824" v="1189"/>
          <ac:inkMkLst>
            <pc:docMk/>
            <pc:sldMk cId="3999084394" sldId="268"/>
            <ac:inkMk id="20" creationId="{8EC0798F-C2C1-E4CB-6554-B0F48F0F0648}"/>
          </ac:inkMkLst>
        </pc:inkChg>
        <pc:inkChg chg="add del mod">
          <ac:chgData name="Suraj Rai" userId="880976cd3efdfc2c" providerId="LiveId" clId="{118D93A8-9DBF-492F-8615-EA59CCCE79C4}" dt="2024-08-12T15:12:40.739" v="1183"/>
          <ac:inkMkLst>
            <pc:docMk/>
            <pc:sldMk cId="3999084394" sldId="268"/>
            <ac:inkMk id="22" creationId="{AE0C4B51-9ACF-C8D9-F853-D6150989CAA7}"/>
          </ac:inkMkLst>
        </pc:inkChg>
        <pc:inkChg chg="add del mod">
          <ac:chgData name="Suraj Rai" userId="880976cd3efdfc2c" providerId="LiveId" clId="{118D93A8-9DBF-492F-8615-EA59CCCE79C4}" dt="2024-08-12T15:12:41.894" v="1186"/>
          <ac:inkMkLst>
            <pc:docMk/>
            <pc:sldMk cId="3999084394" sldId="268"/>
            <ac:inkMk id="23" creationId="{3E8E82AA-F1CA-85DF-C16B-57FF35BAACB1}"/>
          </ac:inkMkLst>
        </pc:inkChg>
        <pc:inkChg chg="add del mod">
          <ac:chgData name="Suraj Rai" userId="880976cd3efdfc2c" providerId="LiveId" clId="{118D93A8-9DBF-492F-8615-EA59CCCE79C4}" dt="2024-08-12T15:12:41.893" v="1184"/>
          <ac:inkMkLst>
            <pc:docMk/>
            <pc:sldMk cId="3999084394" sldId="268"/>
            <ac:inkMk id="24" creationId="{6DF022A9-CF98-074D-78D0-86F87F3C5993}"/>
          </ac:inkMkLst>
        </pc:inkChg>
        <pc:inkChg chg="add del mod">
          <ac:chgData name="Suraj Rai" userId="880976cd3efdfc2c" providerId="LiveId" clId="{118D93A8-9DBF-492F-8615-EA59CCCE79C4}" dt="2024-08-12T15:12:41.894" v="1185"/>
          <ac:inkMkLst>
            <pc:docMk/>
            <pc:sldMk cId="3999084394" sldId="268"/>
            <ac:inkMk id="26" creationId="{3906FBAE-D6F6-43DE-D010-6F0797369843}"/>
          </ac:inkMkLst>
        </pc:inkChg>
        <pc:inkChg chg="add del mod">
          <ac:chgData name="Suraj Rai" userId="880976cd3efdfc2c" providerId="LiveId" clId="{118D93A8-9DBF-492F-8615-EA59CCCE79C4}" dt="2024-08-12T15:12:40.739" v="1180"/>
          <ac:inkMkLst>
            <pc:docMk/>
            <pc:sldMk cId="3999084394" sldId="268"/>
            <ac:inkMk id="27" creationId="{CF157C7D-DFE4-5015-3FA4-1E6E2CC6ADD5}"/>
          </ac:inkMkLst>
        </pc:inkChg>
      </pc:sldChg>
      <pc:sldChg chg="addSp delSp modSp mod">
        <pc:chgData name="Suraj Rai" userId="880976cd3efdfc2c" providerId="LiveId" clId="{118D93A8-9DBF-492F-8615-EA59CCCE79C4}" dt="2024-08-12T15:12:30.817" v="1170"/>
        <pc:sldMkLst>
          <pc:docMk/>
          <pc:sldMk cId="2359840319" sldId="269"/>
        </pc:sldMkLst>
        <pc:spChg chg="del">
          <ac:chgData name="Suraj Rai" userId="880976cd3efdfc2c" providerId="LiveId" clId="{118D93A8-9DBF-492F-8615-EA59CCCE79C4}" dt="2024-07-28T11:14:11.965" v="25" actId="478"/>
          <ac:spMkLst>
            <pc:docMk/>
            <pc:sldMk cId="2359840319" sldId="269"/>
            <ac:spMk id="2" creationId="{519DD99F-0C63-0E66-C556-9D6984E01FB0}"/>
          </ac:spMkLst>
        </pc:spChg>
        <pc:spChg chg="add del mod">
          <ac:chgData name="Suraj Rai" userId="880976cd3efdfc2c" providerId="LiveId" clId="{118D93A8-9DBF-492F-8615-EA59CCCE79C4}" dt="2024-07-28T13:09:47.682" v="622" actId="478"/>
          <ac:spMkLst>
            <pc:docMk/>
            <pc:sldMk cId="2359840319" sldId="269"/>
            <ac:spMk id="4" creationId="{31F6B28D-06F9-3292-A69D-42594919BF25}"/>
          </ac:spMkLst>
        </pc:spChg>
        <pc:spChg chg="add del mod">
          <ac:chgData name="Suraj Rai" userId="880976cd3efdfc2c" providerId="LiveId" clId="{118D93A8-9DBF-492F-8615-EA59CCCE79C4}" dt="2024-07-28T11:14:15.055" v="26" actId="478"/>
          <ac:spMkLst>
            <pc:docMk/>
            <pc:sldMk cId="2359840319" sldId="269"/>
            <ac:spMk id="4" creationId="{D83E49AB-AA36-78C2-A501-8ADDD8AF5571}"/>
          </ac:spMkLst>
        </pc:spChg>
        <pc:spChg chg="add del mod">
          <ac:chgData name="Suraj Rai" userId="880976cd3efdfc2c" providerId="LiveId" clId="{118D93A8-9DBF-492F-8615-EA59CCCE79C4}" dt="2024-07-28T13:09:44.914" v="621" actId="478"/>
          <ac:spMkLst>
            <pc:docMk/>
            <pc:sldMk cId="2359840319" sldId="269"/>
            <ac:spMk id="5" creationId="{BFFBC37F-6B2C-D4B9-2763-3C96FDFD4793}"/>
          </ac:spMkLst>
        </pc:spChg>
        <pc:grpChg chg="del mod">
          <ac:chgData name="Suraj Rai" userId="880976cd3efdfc2c" providerId="LiveId" clId="{118D93A8-9DBF-492F-8615-EA59CCCE79C4}" dt="2024-08-12T15:12:30.039" v="1167"/>
          <ac:grpSpMkLst>
            <pc:docMk/>
            <pc:sldMk cId="2359840319" sldId="269"/>
            <ac:grpSpMk id="7" creationId="{DAD2755C-4252-FB3C-8801-1039A6FD566D}"/>
          </ac:grpSpMkLst>
        </pc:grpChg>
        <pc:grpChg chg="del mod">
          <ac:chgData name="Suraj Rai" userId="880976cd3efdfc2c" providerId="LiveId" clId="{118D93A8-9DBF-492F-8615-EA59CCCE79C4}" dt="2024-08-12T15:08:34.472" v="1109"/>
          <ac:grpSpMkLst>
            <pc:docMk/>
            <pc:sldMk cId="2359840319" sldId="269"/>
            <ac:grpSpMk id="17" creationId="{52DF6056-638E-1548-C676-2DD2DA689431}"/>
          </ac:grpSpMkLst>
        </pc:grpChg>
        <pc:grpChg chg="del mod">
          <ac:chgData name="Suraj Rai" userId="880976cd3efdfc2c" providerId="LiveId" clId="{118D93A8-9DBF-492F-8615-EA59CCCE79C4}" dt="2024-08-12T15:12:27.540" v="1162"/>
          <ac:grpSpMkLst>
            <pc:docMk/>
            <pc:sldMk cId="2359840319" sldId="269"/>
            <ac:grpSpMk id="20" creationId="{99EBE21D-1AD2-CABB-CED7-DB381C848402}"/>
          </ac:grpSpMkLst>
        </pc:grpChg>
        <pc:grpChg chg="del mod">
          <ac:chgData name="Suraj Rai" userId="880976cd3efdfc2c" providerId="LiveId" clId="{118D93A8-9DBF-492F-8615-EA59CCCE79C4}" dt="2024-08-12T15:08:43.312" v="1116"/>
          <ac:grpSpMkLst>
            <pc:docMk/>
            <pc:sldMk cId="2359840319" sldId="269"/>
            <ac:grpSpMk id="23" creationId="{870742D5-FAA6-844C-A107-9F3954865A8C}"/>
          </ac:grpSpMkLst>
        </pc:grpChg>
        <pc:grpChg chg="del mod">
          <ac:chgData name="Suraj Rai" userId="880976cd3efdfc2c" providerId="LiveId" clId="{118D93A8-9DBF-492F-8615-EA59CCCE79C4}" dt="2024-08-12T15:12:26.342" v="1156"/>
          <ac:grpSpMkLst>
            <pc:docMk/>
            <pc:sldMk cId="2359840319" sldId="269"/>
            <ac:grpSpMk id="27" creationId="{3F064E6C-E361-0C8B-98C5-7ACE109DACF9}"/>
          </ac:grpSpMkLst>
        </pc:grpChg>
        <pc:grpChg chg="del mod">
          <ac:chgData name="Suraj Rai" userId="880976cd3efdfc2c" providerId="LiveId" clId="{118D93A8-9DBF-492F-8615-EA59CCCE79C4}" dt="2024-08-12T15:12:26.342" v="1157"/>
          <ac:grpSpMkLst>
            <pc:docMk/>
            <pc:sldMk cId="2359840319" sldId="269"/>
            <ac:grpSpMk id="28" creationId="{D500CD05-EBEF-1542-3F6D-94E9D8E97EDC}"/>
          </ac:grpSpMkLst>
        </pc:grpChg>
        <pc:picChg chg="add del mod">
          <ac:chgData name="Suraj Rai" userId="880976cd3efdfc2c" providerId="LiveId" clId="{118D93A8-9DBF-492F-8615-EA59CCCE79C4}" dt="2024-07-28T13:09:36.312" v="619" actId="478"/>
          <ac:picMkLst>
            <pc:docMk/>
            <pc:sldMk cId="2359840319" sldId="269"/>
            <ac:picMk id="3" creationId="{2333C4FD-8ABF-9051-121C-168AD20344B1}"/>
          </ac:picMkLst>
        </pc:picChg>
        <pc:picChg chg="del">
          <ac:chgData name="Suraj Rai" userId="880976cd3efdfc2c" providerId="LiveId" clId="{118D93A8-9DBF-492F-8615-EA59CCCE79C4}" dt="2024-07-28T11:14:00.977" v="24" actId="478"/>
          <ac:picMkLst>
            <pc:docMk/>
            <pc:sldMk cId="2359840319" sldId="269"/>
            <ac:picMk id="5" creationId="{282C1BF1-6325-FAE3-7E93-25439A2DCEEA}"/>
          </ac:picMkLst>
        </pc:picChg>
        <pc:picChg chg="add del mod">
          <ac:chgData name="Suraj Rai" userId="880976cd3efdfc2c" providerId="LiveId" clId="{118D93A8-9DBF-492F-8615-EA59CCCE79C4}" dt="2024-07-28T13:04:38.677" v="561" actId="478"/>
          <ac:picMkLst>
            <pc:docMk/>
            <pc:sldMk cId="2359840319" sldId="269"/>
            <ac:picMk id="7" creationId="{1BA5F6AD-901E-C080-EC88-80EDB8C83AA6}"/>
          </ac:picMkLst>
        </pc:picChg>
        <pc:picChg chg="add mod">
          <ac:chgData name="Suraj Rai" userId="880976cd3efdfc2c" providerId="LiveId" clId="{118D93A8-9DBF-492F-8615-EA59CCCE79C4}" dt="2024-07-31T16:21:07.269" v="724" actId="1038"/>
          <ac:picMkLst>
            <pc:docMk/>
            <pc:sldMk cId="2359840319" sldId="269"/>
            <ac:picMk id="8" creationId="{7DC17815-BB24-1573-8916-2B6544378A5C}"/>
          </ac:picMkLst>
        </pc:picChg>
        <pc:picChg chg="add del mod">
          <ac:chgData name="Suraj Rai" userId="880976cd3efdfc2c" providerId="LiveId" clId="{118D93A8-9DBF-492F-8615-EA59CCCE79C4}" dt="2024-07-28T13:04:46.562" v="562" actId="478"/>
          <ac:picMkLst>
            <pc:docMk/>
            <pc:sldMk cId="2359840319" sldId="269"/>
            <ac:picMk id="9" creationId="{F1EC55C8-860A-960E-7748-FFB63E44BFDC}"/>
          </ac:picMkLst>
        </pc:picChg>
        <pc:picChg chg="add del mod">
          <ac:chgData name="Suraj Rai" userId="880976cd3efdfc2c" providerId="LiveId" clId="{118D93A8-9DBF-492F-8615-EA59CCCE79C4}" dt="2024-07-28T11:17:39.716" v="65" actId="478"/>
          <ac:picMkLst>
            <pc:docMk/>
            <pc:sldMk cId="2359840319" sldId="269"/>
            <ac:picMk id="11" creationId="{C86DD362-82C8-0259-5F8A-F875A8AB4026}"/>
          </ac:picMkLst>
        </pc:picChg>
        <pc:picChg chg="add del mod">
          <ac:chgData name="Suraj Rai" userId="880976cd3efdfc2c" providerId="LiveId" clId="{118D93A8-9DBF-492F-8615-EA59CCCE79C4}" dt="2024-07-28T13:04:49.196" v="563" actId="478"/>
          <ac:picMkLst>
            <pc:docMk/>
            <pc:sldMk cId="2359840319" sldId="269"/>
            <ac:picMk id="13" creationId="{7423AFA6-92D4-EEBE-FDB5-0199B028B080}"/>
          </ac:picMkLst>
        </pc:picChg>
        <pc:picChg chg="add del mod">
          <ac:chgData name="Suraj Rai" userId="880976cd3efdfc2c" providerId="LiveId" clId="{118D93A8-9DBF-492F-8615-EA59CCCE79C4}" dt="2024-07-28T13:04:51.597" v="564" actId="478"/>
          <ac:picMkLst>
            <pc:docMk/>
            <pc:sldMk cId="2359840319" sldId="269"/>
            <ac:picMk id="15" creationId="{03B1DB85-D645-00EA-9BAB-377098CCF427}"/>
          </ac:picMkLst>
        </pc:picChg>
        <pc:picChg chg="add del mod">
          <ac:chgData name="Suraj Rai" userId="880976cd3efdfc2c" providerId="LiveId" clId="{118D93A8-9DBF-492F-8615-EA59CCCE79C4}" dt="2024-07-28T13:04:54.098" v="565" actId="478"/>
          <ac:picMkLst>
            <pc:docMk/>
            <pc:sldMk cId="2359840319" sldId="269"/>
            <ac:picMk id="17" creationId="{32A5F151-35A0-8DD8-85F6-0C498D3BC4E7}"/>
          </ac:picMkLst>
        </pc:picChg>
        <pc:inkChg chg="add del">
          <ac:chgData name="Suraj Rai" userId="880976cd3efdfc2c" providerId="LiveId" clId="{118D93A8-9DBF-492F-8615-EA59CCCE79C4}" dt="2024-08-12T15:08:23.746" v="1100"/>
          <ac:inkMkLst>
            <pc:docMk/>
            <pc:sldMk cId="2359840319" sldId="269"/>
            <ac:inkMk id="2" creationId="{E3220F7A-0CC5-040A-F6FB-86D79D3B336F}"/>
          </ac:inkMkLst>
        </pc:inkChg>
        <pc:inkChg chg="add del">
          <ac:chgData name="Suraj Rai" userId="880976cd3efdfc2c" providerId="LiveId" clId="{118D93A8-9DBF-492F-8615-EA59CCCE79C4}" dt="2024-08-12T15:12:28.286" v="1165"/>
          <ac:inkMkLst>
            <pc:docMk/>
            <pc:sldMk cId="2359840319" sldId="269"/>
            <ac:inkMk id="3" creationId="{AAF28DC6-266B-1205-91EA-06E8DA1D9912}"/>
          </ac:inkMkLst>
        </pc:inkChg>
        <pc:inkChg chg="add del mod">
          <ac:chgData name="Suraj Rai" userId="880976cd3efdfc2c" providerId="LiveId" clId="{118D93A8-9DBF-492F-8615-EA59CCCE79C4}" dt="2024-08-12T15:12:30.039" v="1167"/>
          <ac:inkMkLst>
            <pc:docMk/>
            <pc:sldMk cId="2359840319" sldId="269"/>
            <ac:inkMk id="4" creationId="{15D67BDC-8EC5-EF06-6BA5-5FD7CDB50361}"/>
          </ac:inkMkLst>
        </pc:inkChg>
        <pc:inkChg chg="add del mod">
          <ac:chgData name="Suraj Rai" userId="880976cd3efdfc2c" providerId="LiveId" clId="{118D93A8-9DBF-492F-8615-EA59CCCE79C4}" dt="2024-08-12T15:12:30.039" v="1168"/>
          <ac:inkMkLst>
            <pc:docMk/>
            <pc:sldMk cId="2359840319" sldId="269"/>
            <ac:inkMk id="5" creationId="{1769A7A8-DB7D-556B-A4BB-493EFE714356}"/>
          </ac:inkMkLst>
        </pc:inkChg>
        <pc:inkChg chg="add del mod">
          <ac:chgData name="Suraj Rai" userId="880976cd3efdfc2c" providerId="LiveId" clId="{118D93A8-9DBF-492F-8615-EA59CCCE79C4}" dt="2024-08-12T15:12:30.039" v="1166"/>
          <ac:inkMkLst>
            <pc:docMk/>
            <pc:sldMk cId="2359840319" sldId="269"/>
            <ac:inkMk id="6" creationId="{EDC53908-7DCF-BD4E-29F5-B504378666FE}"/>
          </ac:inkMkLst>
        </pc:inkChg>
        <pc:inkChg chg="add del">
          <ac:chgData name="Suraj Rai" userId="880976cd3efdfc2c" providerId="LiveId" clId="{118D93A8-9DBF-492F-8615-EA59CCCE79C4}" dt="2024-08-12T15:12:30.817" v="1170"/>
          <ac:inkMkLst>
            <pc:docMk/>
            <pc:sldMk cId="2359840319" sldId="269"/>
            <ac:inkMk id="9" creationId="{5226B030-0FF4-B957-30F1-78BC9D2424EC}"/>
          </ac:inkMkLst>
        </pc:inkChg>
        <pc:inkChg chg="add del">
          <ac:chgData name="Suraj Rai" userId="880976cd3efdfc2c" providerId="LiveId" clId="{118D93A8-9DBF-492F-8615-EA59CCCE79C4}" dt="2024-08-12T15:12:30.816" v="1169"/>
          <ac:inkMkLst>
            <pc:docMk/>
            <pc:sldMk cId="2359840319" sldId="269"/>
            <ac:inkMk id="10" creationId="{0C5864D4-2889-612C-B849-E7483E6014DF}"/>
          </ac:inkMkLst>
        </pc:inkChg>
        <pc:inkChg chg="add del">
          <ac:chgData name="Suraj Rai" userId="880976cd3efdfc2c" providerId="LiveId" clId="{118D93A8-9DBF-492F-8615-EA59CCCE79C4}" dt="2024-08-12T15:12:28.286" v="1164"/>
          <ac:inkMkLst>
            <pc:docMk/>
            <pc:sldMk cId="2359840319" sldId="269"/>
            <ac:inkMk id="11" creationId="{B6FE38DC-7FDE-8B5A-A7B7-D71B5325D8E5}"/>
          </ac:inkMkLst>
        </pc:inkChg>
        <pc:inkChg chg="add del">
          <ac:chgData name="Suraj Rai" userId="880976cd3efdfc2c" providerId="LiveId" clId="{118D93A8-9DBF-492F-8615-EA59CCCE79C4}" dt="2024-08-12T15:08:23.748" v="1101"/>
          <ac:inkMkLst>
            <pc:docMk/>
            <pc:sldMk cId="2359840319" sldId="269"/>
            <ac:inkMk id="12" creationId="{FCA06DB3-17C4-C727-C7EA-58D81DD36785}"/>
          </ac:inkMkLst>
        </pc:inkChg>
        <pc:inkChg chg="add del mod">
          <ac:chgData name="Suraj Rai" userId="880976cd3efdfc2c" providerId="LiveId" clId="{118D93A8-9DBF-492F-8615-EA59CCCE79C4}" dt="2024-08-12T15:12:27.540" v="1159"/>
          <ac:inkMkLst>
            <pc:docMk/>
            <pc:sldMk cId="2359840319" sldId="269"/>
            <ac:inkMk id="13" creationId="{88F86951-826D-2A72-9133-E509039BFC2E}"/>
          </ac:inkMkLst>
        </pc:inkChg>
        <pc:inkChg chg="add del mod">
          <ac:chgData name="Suraj Rai" userId="880976cd3efdfc2c" providerId="LiveId" clId="{118D93A8-9DBF-492F-8615-EA59CCCE79C4}" dt="2024-08-12T15:12:27.540" v="1160"/>
          <ac:inkMkLst>
            <pc:docMk/>
            <pc:sldMk cId="2359840319" sldId="269"/>
            <ac:inkMk id="14" creationId="{1D3FE1A3-4F6F-4D4C-751C-2D1FC06BE2CC}"/>
          </ac:inkMkLst>
        </pc:inkChg>
        <pc:inkChg chg="add del mod">
          <ac:chgData name="Suraj Rai" userId="880976cd3efdfc2c" providerId="LiveId" clId="{118D93A8-9DBF-492F-8615-EA59CCCE79C4}" dt="2024-08-12T15:12:27.540" v="1161"/>
          <ac:inkMkLst>
            <pc:docMk/>
            <pc:sldMk cId="2359840319" sldId="269"/>
            <ac:inkMk id="15" creationId="{4C8B69E2-55CC-FD45-8F8E-6B19CC4AB8FF}"/>
          </ac:inkMkLst>
        </pc:inkChg>
        <pc:inkChg chg="add del mod">
          <ac:chgData name="Suraj Rai" userId="880976cd3efdfc2c" providerId="LiveId" clId="{118D93A8-9DBF-492F-8615-EA59CCCE79C4}" dt="2024-08-12T15:12:27.539" v="1158"/>
          <ac:inkMkLst>
            <pc:docMk/>
            <pc:sldMk cId="2359840319" sldId="269"/>
            <ac:inkMk id="16" creationId="{D1AE5168-6416-ED56-5DFA-A8F5E644351A}"/>
          </ac:inkMkLst>
        </pc:inkChg>
        <pc:inkChg chg="add del mod">
          <ac:chgData name="Suraj Rai" userId="880976cd3efdfc2c" providerId="LiveId" clId="{118D93A8-9DBF-492F-8615-EA59CCCE79C4}" dt="2024-08-12T15:12:27.540" v="1163"/>
          <ac:inkMkLst>
            <pc:docMk/>
            <pc:sldMk cId="2359840319" sldId="269"/>
            <ac:inkMk id="18" creationId="{0E76D967-F175-FEA5-979F-B0BCB49D91B9}"/>
          </ac:inkMkLst>
        </pc:inkChg>
        <pc:inkChg chg="add del mod">
          <ac:chgData name="Suraj Rai" userId="880976cd3efdfc2c" providerId="LiveId" clId="{118D93A8-9DBF-492F-8615-EA59CCCE79C4}" dt="2024-08-12T15:12:27.540" v="1162"/>
          <ac:inkMkLst>
            <pc:docMk/>
            <pc:sldMk cId="2359840319" sldId="269"/>
            <ac:inkMk id="19" creationId="{299DB111-3167-D752-3B5D-DB8C342F962F}"/>
          </ac:inkMkLst>
        </pc:inkChg>
        <pc:inkChg chg="add mod">
          <ac:chgData name="Suraj Rai" userId="880976cd3efdfc2c" providerId="LiveId" clId="{118D93A8-9DBF-492F-8615-EA59CCCE79C4}" dt="2024-08-12T15:12:26.342" v="1157"/>
          <ac:inkMkLst>
            <pc:docMk/>
            <pc:sldMk cId="2359840319" sldId="269"/>
            <ac:inkMk id="21" creationId="{1AA9AA70-0988-6677-C790-45F159B364ED}"/>
          </ac:inkMkLst>
        </pc:inkChg>
        <pc:inkChg chg="add del mod">
          <ac:chgData name="Suraj Rai" userId="880976cd3efdfc2c" providerId="LiveId" clId="{118D93A8-9DBF-492F-8615-EA59CCCE79C4}" dt="2024-08-12T15:12:26.342" v="1155"/>
          <ac:inkMkLst>
            <pc:docMk/>
            <pc:sldMk cId="2359840319" sldId="269"/>
            <ac:inkMk id="22" creationId="{E9D146CD-47ED-69E5-2E53-C86131D01AC0}"/>
          </ac:inkMkLst>
        </pc:inkChg>
        <pc:inkChg chg="add del mod">
          <ac:chgData name="Suraj Rai" userId="880976cd3efdfc2c" providerId="LiveId" clId="{118D93A8-9DBF-492F-8615-EA59CCCE79C4}" dt="2024-08-12T15:12:26.342" v="1157"/>
          <ac:inkMkLst>
            <pc:docMk/>
            <pc:sldMk cId="2359840319" sldId="269"/>
            <ac:inkMk id="24" creationId="{08BB6D2D-8192-EEBF-E2F9-8AF8CC58D546}"/>
          </ac:inkMkLst>
        </pc:inkChg>
        <pc:inkChg chg="add mod">
          <ac:chgData name="Suraj Rai" userId="880976cd3efdfc2c" providerId="LiveId" clId="{118D93A8-9DBF-492F-8615-EA59CCCE79C4}" dt="2024-08-12T15:12:26.342" v="1156"/>
          <ac:inkMkLst>
            <pc:docMk/>
            <pc:sldMk cId="2359840319" sldId="269"/>
            <ac:inkMk id="25" creationId="{B0BB537F-6094-04EA-CE70-3B9B65183545}"/>
          </ac:inkMkLst>
        </pc:inkChg>
        <pc:inkChg chg="add del mod">
          <ac:chgData name="Suraj Rai" userId="880976cd3efdfc2c" providerId="LiveId" clId="{118D93A8-9DBF-492F-8615-EA59CCCE79C4}" dt="2024-08-12T15:12:26.342" v="1156"/>
          <ac:inkMkLst>
            <pc:docMk/>
            <pc:sldMk cId="2359840319" sldId="269"/>
            <ac:inkMk id="26" creationId="{5AA9A188-911E-7649-6937-FDD977F19749}"/>
          </ac:inkMkLst>
        </pc:inkChg>
      </pc:sldChg>
      <pc:sldChg chg="addSp delSp modSp mod">
        <pc:chgData name="Suraj Rai" userId="880976cd3efdfc2c" providerId="LiveId" clId="{118D93A8-9DBF-492F-8615-EA59CCCE79C4}" dt="2024-08-12T15:12:21.636" v="1154"/>
        <pc:sldMkLst>
          <pc:docMk/>
          <pc:sldMk cId="3530803496" sldId="270"/>
        </pc:sldMkLst>
        <pc:spChg chg="add mod">
          <ac:chgData name="Suraj Rai" userId="880976cd3efdfc2c" providerId="LiveId" clId="{118D93A8-9DBF-492F-8615-EA59CCCE79C4}" dt="2024-07-31T17:33:29.070" v="783" actId="1037"/>
          <ac:spMkLst>
            <pc:docMk/>
            <pc:sldMk cId="3530803496" sldId="270"/>
            <ac:spMk id="2" creationId="{285F5BEC-C5A5-475C-D3B5-1AB74103F769}"/>
          </ac:spMkLst>
        </pc:spChg>
        <pc:spChg chg="del">
          <ac:chgData name="Suraj Rai" userId="880976cd3efdfc2c" providerId="LiveId" clId="{118D93A8-9DBF-492F-8615-EA59CCCE79C4}" dt="2024-07-28T11:48:31.612" v="234" actId="478"/>
          <ac:spMkLst>
            <pc:docMk/>
            <pc:sldMk cId="3530803496" sldId="270"/>
            <ac:spMk id="2" creationId="{D6D2B9C2-51F9-2030-30A9-7451AA2D050A}"/>
          </ac:spMkLst>
        </pc:spChg>
        <pc:spChg chg="add del mod">
          <ac:chgData name="Suraj Rai" userId="880976cd3efdfc2c" providerId="LiveId" clId="{118D93A8-9DBF-492F-8615-EA59CCCE79C4}" dt="2024-07-28T11:48:35.823" v="235" actId="478"/>
          <ac:spMkLst>
            <pc:docMk/>
            <pc:sldMk cId="3530803496" sldId="270"/>
            <ac:spMk id="4" creationId="{47AA2F88-AEDC-7F92-31E8-33A1C2559AF8}"/>
          </ac:spMkLst>
        </pc:spChg>
        <pc:grpChg chg="del mod">
          <ac:chgData name="Suraj Rai" userId="880976cd3efdfc2c" providerId="LiveId" clId="{118D93A8-9DBF-492F-8615-EA59CCCE79C4}" dt="2024-08-12T15:09:56.670" v="1124"/>
          <ac:grpSpMkLst>
            <pc:docMk/>
            <pc:sldMk cId="3530803496" sldId="270"/>
            <ac:grpSpMk id="9" creationId="{1F766780-DAD9-3958-A58D-FBDF40883168}"/>
          </ac:grpSpMkLst>
        </pc:grpChg>
        <pc:grpChg chg="del mod">
          <ac:chgData name="Suraj Rai" userId="880976cd3efdfc2c" providerId="LiveId" clId="{118D93A8-9DBF-492F-8615-EA59CCCE79C4}" dt="2024-08-12T15:12:19.856" v="1150"/>
          <ac:grpSpMkLst>
            <pc:docMk/>
            <pc:sldMk cId="3530803496" sldId="270"/>
            <ac:grpSpMk id="10" creationId="{32103CBE-F1A1-6DA8-906E-74784FDD858B}"/>
          </ac:grpSpMkLst>
        </pc:grpChg>
        <pc:grpChg chg="mod">
          <ac:chgData name="Suraj Rai" userId="880976cd3efdfc2c" providerId="LiveId" clId="{118D93A8-9DBF-492F-8615-EA59CCCE79C4}" dt="2024-08-12T15:12:17.070" v="1146"/>
          <ac:grpSpMkLst>
            <pc:docMk/>
            <pc:sldMk cId="3530803496" sldId="270"/>
            <ac:grpSpMk id="19" creationId="{C596FB6F-0FF4-FCF2-D9B4-309D2D1A3DAC}"/>
          </ac:grpSpMkLst>
        </pc:grpChg>
        <pc:grpChg chg="del mod">
          <ac:chgData name="Suraj Rai" userId="880976cd3efdfc2c" providerId="LiveId" clId="{118D93A8-9DBF-492F-8615-EA59CCCE79C4}" dt="2024-08-12T15:12:20.650" v="1153"/>
          <ac:grpSpMkLst>
            <pc:docMk/>
            <pc:sldMk cId="3530803496" sldId="270"/>
            <ac:grpSpMk id="22" creationId="{0B420E24-6DA3-EDA6-3FE8-EDE5A1B9C078}"/>
          </ac:grpSpMkLst>
        </pc:grpChg>
        <pc:picChg chg="del">
          <ac:chgData name="Suraj Rai" userId="880976cd3efdfc2c" providerId="LiveId" clId="{118D93A8-9DBF-492F-8615-EA59CCCE79C4}" dt="2024-07-28T11:48:26.306" v="233" actId="478"/>
          <ac:picMkLst>
            <pc:docMk/>
            <pc:sldMk cId="3530803496" sldId="270"/>
            <ac:picMk id="5" creationId="{3D0ACD03-669A-7A12-5256-CC3109088E53}"/>
          </ac:picMkLst>
        </pc:picChg>
        <pc:picChg chg="add mod">
          <ac:chgData name="Suraj Rai" userId="880976cd3efdfc2c" providerId="LiveId" clId="{118D93A8-9DBF-492F-8615-EA59CCCE79C4}" dt="2024-07-28T11:51:46.506" v="238" actId="14100"/>
          <ac:picMkLst>
            <pc:docMk/>
            <pc:sldMk cId="3530803496" sldId="270"/>
            <ac:picMk id="7" creationId="{C758BCBF-37E9-347B-53BA-4A2F5C71A797}"/>
          </ac:picMkLst>
        </pc:picChg>
        <pc:inkChg chg="add del">
          <ac:chgData name="Suraj Rai" userId="880976cd3efdfc2c" providerId="LiveId" clId="{118D93A8-9DBF-492F-8615-EA59CCCE79C4}" dt="2024-08-12T15:12:18.119" v="1147"/>
          <ac:inkMkLst>
            <pc:docMk/>
            <pc:sldMk cId="3530803496" sldId="270"/>
            <ac:inkMk id="2" creationId="{15ADAA8F-2A4C-A0CC-08B5-12BA1044E372}"/>
          </ac:inkMkLst>
        </pc:inkChg>
        <pc:inkChg chg="add">
          <ac:chgData name="Suraj Rai" userId="880976cd3efdfc2c" providerId="LiveId" clId="{118D93A8-9DBF-492F-8615-EA59CCCE79C4}" dt="2024-08-12T15:09:41.187" v="1118" actId="9405"/>
          <ac:inkMkLst>
            <pc:docMk/>
            <pc:sldMk cId="3530803496" sldId="270"/>
            <ac:inkMk id="3" creationId="{4A791EAC-2ECB-6A1E-FB1F-B373BBF428FE}"/>
          </ac:inkMkLst>
        </pc:inkChg>
        <pc:inkChg chg="add">
          <ac:chgData name="Suraj Rai" userId="880976cd3efdfc2c" providerId="LiveId" clId="{118D93A8-9DBF-492F-8615-EA59CCCE79C4}" dt="2024-08-12T15:09:42.913" v="1119" actId="9405"/>
          <ac:inkMkLst>
            <pc:docMk/>
            <pc:sldMk cId="3530803496" sldId="270"/>
            <ac:inkMk id="4" creationId="{A78E3DB8-EE4D-8CD9-36C6-2D47FE4FFDCD}"/>
          </ac:inkMkLst>
        </pc:inkChg>
        <pc:inkChg chg="add del">
          <ac:chgData name="Suraj Rai" userId="880976cd3efdfc2c" providerId="LiveId" clId="{118D93A8-9DBF-492F-8615-EA59CCCE79C4}" dt="2024-08-12T15:12:18.119" v="1148"/>
          <ac:inkMkLst>
            <pc:docMk/>
            <pc:sldMk cId="3530803496" sldId="270"/>
            <ac:inkMk id="5" creationId="{898FFE78-CCAC-28C1-68AB-331B4ABEC060}"/>
          </ac:inkMkLst>
        </pc:inkChg>
        <pc:inkChg chg="add del mod">
          <ac:chgData name="Suraj Rai" userId="880976cd3efdfc2c" providerId="LiveId" clId="{118D93A8-9DBF-492F-8615-EA59CCCE79C4}" dt="2024-08-12T15:12:19.856" v="1150"/>
          <ac:inkMkLst>
            <pc:docMk/>
            <pc:sldMk cId="3530803496" sldId="270"/>
            <ac:inkMk id="6" creationId="{670925E0-ECBD-6787-A57A-C313EAB30752}"/>
          </ac:inkMkLst>
        </pc:inkChg>
        <pc:inkChg chg="add del mod">
          <ac:chgData name="Suraj Rai" userId="880976cd3efdfc2c" providerId="LiveId" clId="{118D93A8-9DBF-492F-8615-EA59CCCE79C4}" dt="2024-08-12T15:12:19.856" v="1151"/>
          <ac:inkMkLst>
            <pc:docMk/>
            <pc:sldMk cId="3530803496" sldId="270"/>
            <ac:inkMk id="7" creationId="{16BD8E0D-1796-DBB8-5C9F-DA8796CBB839}"/>
          </ac:inkMkLst>
        </pc:inkChg>
        <pc:inkChg chg="add del mod">
          <ac:chgData name="Suraj Rai" userId="880976cd3efdfc2c" providerId="LiveId" clId="{118D93A8-9DBF-492F-8615-EA59CCCE79C4}" dt="2024-08-12T15:12:19.219" v="1149"/>
          <ac:inkMkLst>
            <pc:docMk/>
            <pc:sldMk cId="3530803496" sldId="270"/>
            <ac:inkMk id="8" creationId="{DA5036CF-A247-5647-4C93-1125935FA592}"/>
          </ac:inkMkLst>
        </pc:inkChg>
        <pc:inkChg chg="add del mod">
          <ac:chgData name="Suraj Rai" userId="880976cd3efdfc2c" providerId="LiveId" clId="{118D93A8-9DBF-492F-8615-EA59CCCE79C4}" dt="2024-08-12T15:12:17.070" v="1144"/>
          <ac:inkMkLst>
            <pc:docMk/>
            <pc:sldMk cId="3530803496" sldId="270"/>
            <ac:inkMk id="12" creationId="{9476F67B-5BBA-05B5-9D7B-E24B610A272C}"/>
          </ac:inkMkLst>
        </pc:inkChg>
        <pc:inkChg chg="add">
          <ac:chgData name="Suraj Rai" userId="880976cd3efdfc2c" providerId="LiveId" clId="{118D93A8-9DBF-492F-8615-EA59CCCE79C4}" dt="2024-08-12T15:10:00.443" v="1126" actId="9405"/>
          <ac:inkMkLst>
            <pc:docMk/>
            <pc:sldMk cId="3530803496" sldId="270"/>
            <ac:inkMk id="13" creationId="{C963A3F0-7395-7859-B1DC-8FCA19012D69}"/>
          </ac:inkMkLst>
        </pc:inkChg>
        <pc:inkChg chg="add del mod">
          <ac:chgData name="Suraj Rai" userId="880976cd3efdfc2c" providerId="LiveId" clId="{118D93A8-9DBF-492F-8615-EA59CCCE79C4}" dt="2024-08-12T15:12:17.070" v="1146"/>
          <ac:inkMkLst>
            <pc:docMk/>
            <pc:sldMk cId="3530803496" sldId="270"/>
            <ac:inkMk id="14" creationId="{50933AF4-C723-601D-F119-6786D8A1521C}"/>
          </ac:inkMkLst>
        </pc:inkChg>
        <pc:inkChg chg="add mod">
          <ac:chgData name="Suraj Rai" userId="880976cd3efdfc2c" providerId="LiveId" clId="{118D93A8-9DBF-492F-8615-EA59CCCE79C4}" dt="2024-08-12T15:12:17.070" v="1146"/>
          <ac:inkMkLst>
            <pc:docMk/>
            <pc:sldMk cId="3530803496" sldId="270"/>
            <ac:inkMk id="15" creationId="{DAB5860E-747C-75B6-BF19-42C9C3AD4E45}"/>
          </ac:inkMkLst>
        </pc:inkChg>
        <pc:inkChg chg="add mod">
          <ac:chgData name="Suraj Rai" userId="880976cd3efdfc2c" providerId="LiveId" clId="{118D93A8-9DBF-492F-8615-EA59CCCE79C4}" dt="2024-08-12T15:12:17.070" v="1146"/>
          <ac:inkMkLst>
            <pc:docMk/>
            <pc:sldMk cId="3530803496" sldId="270"/>
            <ac:inkMk id="16" creationId="{A04D2CFB-51E4-339F-17C8-92F0E365FD2D}"/>
          </ac:inkMkLst>
        </pc:inkChg>
        <pc:inkChg chg="add del mod">
          <ac:chgData name="Suraj Rai" userId="880976cd3efdfc2c" providerId="LiveId" clId="{118D93A8-9DBF-492F-8615-EA59CCCE79C4}" dt="2024-08-12T15:12:17.070" v="1145"/>
          <ac:inkMkLst>
            <pc:docMk/>
            <pc:sldMk cId="3530803496" sldId="270"/>
            <ac:inkMk id="17" creationId="{F890F332-0405-D070-4E93-8825587E7B7A}"/>
          </ac:inkMkLst>
        </pc:inkChg>
        <pc:inkChg chg="add del">
          <ac:chgData name="Suraj Rai" userId="880976cd3efdfc2c" providerId="LiveId" clId="{118D93A8-9DBF-492F-8615-EA59CCCE79C4}" dt="2024-08-12T15:12:19.856" v="1152"/>
          <ac:inkMkLst>
            <pc:docMk/>
            <pc:sldMk cId="3530803496" sldId="270"/>
            <ac:inkMk id="18" creationId="{FDD84D5C-0034-9682-82A7-722A13E6A9EB}"/>
          </ac:inkMkLst>
        </pc:inkChg>
        <pc:inkChg chg="add mod">
          <ac:chgData name="Suraj Rai" userId="880976cd3efdfc2c" providerId="LiveId" clId="{118D93A8-9DBF-492F-8615-EA59CCCE79C4}" dt="2024-08-12T15:12:20.650" v="1153"/>
          <ac:inkMkLst>
            <pc:docMk/>
            <pc:sldMk cId="3530803496" sldId="270"/>
            <ac:inkMk id="20" creationId="{34C100D1-FC07-53FD-621C-534148ADAF1E}"/>
          </ac:inkMkLst>
        </pc:inkChg>
        <pc:inkChg chg="add del mod">
          <ac:chgData name="Suraj Rai" userId="880976cd3efdfc2c" providerId="LiveId" clId="{118D93A8-9DBF-492F-8615-EA59CCCE79C4}" dt="2024-08-12T15:12:20.650" v="1153"/>
          <ac:inkMkLst>
            <pc:docMk/>
            <pc:sldMk cId="3530803496" sldId="270"/>
            <ac:inkMk id="21" creationId="{0A9BFE62-1E53-1E2E-D5A4-E925FC0BB471}"/>
          </ac:inkMkLst>
        </pc:inkChg>
        <pc:inkChg chg="add del">
          <ac:chgData name="Suraj Rai" userId="880976cd3efdfc2c" providerId="LiveId" clId="{118D93A8-9DBF-492F-8615-EA59CCCE79C4}" dt="2024-08-12T15:12:21.636" v="1154"/>
          <ac:inkMkLst>
            <pc:docMk/>
            <pc:sldMk cId="3530803496" sldId="270"/>
            <ac:inkMk id="23" creationId="{33D85B24-1E86-C0A5-B369-DA218CB7ADFC}"/>
          </ac:inkMkLst>
        </pc:inkChg>
      </pc:sldChg>
      <pc:sldChg chg="addSp delSp modSp mod">
        <pc:chgData name="Suraj Rai" userId="880976cd3efdfc2c" providerId="LiveId" clId="{118D93A8-9DBF-492F-8615-EA59CCCE79C4}" dt="2024-08-12T15:12:10.404" v="1143"/>
        <pc:sldMkLst>
          <pc:docMk/>
          <pc:sldMk cId="3678783337" sldId="271"/>
        </pc:sldMkLst>
        <pc:picChg chg="mod">
          <ac:chgData name="Suraj Rai" userId="880976cd3efdfc2c" providerId="LiveId" clId="{118D93A8-9DBF-492F-8615-EA59CCCE79C4}" dt="2024-07-31T16:26:17.224" v="725" actId="1076"/>
          <ac:picMkLst>
            <pc:docMk/>
            <pc:sldMk cId="3678783337" sldId="271"/>
            <ac:picMk id="5" creationId="{C6C2E666-8062-C764-06DE-E3C25E805B1E}"/>
          </ac:picMkLst>
        </pc:picChg>
        <pc:inkChg chg="add del">
          <ac:chgData name="Suraj Rai" userId="880976cd3efdfc2c" providerId="LiveId" clId="{118D93A8-9DBF-492F-8615-EA59CCCE79C4}" dt="2024-08-12T15:12:10.404" v="1142"/>
          <ac:inkMkLst>
            <pc:docMk/>
            <pc:sldMk cId="3678783337" sldId="271"/>
            <ac:inkMk id="3" creationId="{02D33958-B925-46A7-CB63-576658D1EE48}"/>
          </ac:inkMkLst>
        </pc:inkChg>
        <pc:inkChg chg="add del">
          <ac:chgData name="Suraj Rai" userId="880976cd3efdfc2c" providerId="LiveId" clId="{118D93A8-9DBF-492F-8615-EA59CCCE79C4}" dt="2024-08-12T15:12:10.404" v="1143"/>
          <ac:inkMkLst>
            <pc:docMk/>
            <pc:sldMk cId="3678783337" sldId="271"/>
            <ac:inkMk id="4" creationId="{8E134E23-D2CF-D36D-AD8C-CD827DC68A3B}"/>
          </ac:inkMkLst>
        </pc:inkChg>
        <pc:inkChg chg="add del">
          <ac:chgData name="Suraj Rai" userId="880976cd3efdfc2c" providerId="LiveId" clId="{118D93A8-9DBF-492F-8615-EA59CCCE79C4}" dt="2024-08-12T15:12:10.404" v="1141"/>
          <ac:inkMkLst>
            <pc:docMk/>
            <pc:sldMk cId="3678783337" sldId="271"/>
            <ac:inkMk id="6" creationId="{75DA0D00-9882-5C96-69E4-1A7ECA7212BF}"/>
          </ac:inkMkLst>
        </pc:inkChg>
      </pc:sldChg>
      <pc:sldChg chg="addSp delSp modSp del mod">
        <pc:chgData name="Suraj Rai" userId="880976cd3efdfc2c" providerId="LiveId" clId="{118D93A8-9DBF-492F-8615-EA59CCCE79C4}" dt="2024-07-28T12:23:06.009" v="295" actId="47"/>
        <pc:sldMkLst>
          <pc:docMk/>
          <pc:sldMk cId="4286631748" sldId="272"/>
        </pc:sldMkLst>
        <pc:spChg chg="del">
          <ac:chgData name="Suraj Rai" userId="880976cd3efdfc2c" providerId="LiveId" clId="{118D93A8-9DBF-492F-8615-EA59CCCE79C4}" dt="2024-07-28T12:19:39.224" v="290" actId="478"/>
          <ac:spMkLst>
            <pc:docMk/>
            <pc:sldMk cId="4286631748" sldId="272"/>
            <ac:spMk id="2" creationId="{A1BBF5C2-C93A-E774-99AF-9778D5480141}"/>
          </ac:spMkLst>
        </pc:spChg>
        <pc:spChg chg="add del mod">
          <ac:chgData name="Suraj Rai" userId="880976cd3efdfc2c" providerId="LiveId" clId="{118D93A8-9DBF-492F-8615-EA59CCCE79C4}" dt="2024-07-28T12:19:41.035" v="291" actId="478"/>
          <ac:spMkLst>
            <pc:docMk/>
            <pc:sldMk cId="4286631748" sldId="272"/>
            <ac:spMk id="4" creationId="{235E5774-3A75-DCDE-D064-29A38C3AE074}"/>
          </ac:spMkLst>
        </pc:spChg>
        <pc:picChg chg="del">
          <ac:chgData name="Suraj Rai" userId="880976cd3efdfc2c" providerId="LiveId" clId="{118D93A8-9DBF-492F-8615-EA59CCCE79C4}" dt="2024-07-28T12:19:30.690" v="289" actId="478"/>
          <ac:picMkLst>
            <pc:docMk/>
            <pc:sldMk cId="4286631748" sldId="272"/>
            <ac:picMk id="5" creationId="{B90C2B68-DFFF-8FE5-1E50-D4D7F3B8C812}"/>
          </ac:picMkLst>
        </pc:picChg>
        <pc:picChg chg="add mod">
          <ac:chgData name="Suraj Rai" userId="880976cd3efdfc2c" providerId="LiveId" clId="{118D93A8-9DBF-492F-8615-EA59CCCE79C4}" dt="2024-07-28T12:22:44.021" v="293" actId="931"/>
          <ac:picMkLst>
            <pc:docMk/>
            <pc:sldMk cId="4286631748" sldId="272"/>
            <ac:picMk id="7" creationId="{BC1EDA8F-94E7-776E-166F-CC19FF4D8628}"/>
          </ac:picMkLst>
        </pc:picChg>
        <pc:picChg chg="add">
          <ac:chgData name="Suraj Rai" userId="880976cd3efdfc2c" providerId="LiveId" clId="{118D93A8-9DBF-492F-8615-EA59CCCE79C4}" dt="2024-07-28T12:22:51.782" v="294" actId="22"/>
          <ac:picMkLst>
            <pc:docMk/>
            <pc:sldMk cId="4286631748" sldId="272"/>
            <ac:picMk id="9" creationId="{91B9C8FF-1BF5-928C-8063-39C4F8E7936F}"/>
          </ac:picMkLst>
        </pc:picChg>
      </pc:sldChg>
      <pc:sldChg chg="del">
        <pc:chgData name="Suraj Rai" userId="880976cd3efdfc2c" providerId="LiveId" clId="{118D93A8-9DBF-492F-8615-EA59CCCE79C4}" dt="2024-07-28T12:19:46.316" v="292" actId="47"/>
        <pc:sldMkLst>
          <pc:docMk/>
          <pc:sldMk cId="1553143688" sldId="273"/>
        </pc:sldMkLst>
      </pc:sldChg>
      <pc:sldChg chg="addSp delSp modSp new mod">
        <pc:chgData name="Suraj Rai" userId="880976cd3efdfc2c" providerId="LiveId" clId="{118D93A8-9DBF-492F-8615-EA59CCCE79C4}" dt="2024-07-28T12:23:56.604" v="301" actId="14100"/>
        <pc:sldMkLst>
          <pc:docMk/>
          <pc:sldMk cId="195190132" sldId="275"/>
        </pc:sldMkLst>
        <pc:spChg chg="del">
          <ac:chgData name="Suraj Rai" userId="880976cd3efdfc2c" providerId="LiveId" clId="{118D93A8-9DBF-492F-8615-EA59CCCE79C4}" dt="2024-07-28T12:23:36.611" v="297" actId="931"/>
          <ac:spMkLst>
            <pc:docMk/>
            <pc:sldMk cId="195190132" sldId="275"/>
            <ac:spMk id="3" creationId="{340643EC-8127-61F7-15C3-9EBBA1F91F17}"/>
          </ac:spMkLst>
        </pc:spChg>
        <pc:picChg chg="add mod">
          <ac:chgData name="Suraj Rai" userId="880976cd3efdfc2c" providerId="LiveId" clId="{118D93A8-9DBF-492F-8615-EA59CCCE79C4}" dt="2024-07-28T12:23:56.604" v="301" actId="14100"/>
          <ac:picMkLst>
            <pc:docMk/>
            <pc:sldMk cId="195190132" sldId="275"/>
            <ac:picMk id="5" creationId="{15E298A1-60B7-128E-5FA3-2EF9EE78CDD1}"/>
          </ac:picMkLst>
        </pc:picChg>
      </pc:sldChg>
      <pc:sldChg chg="addSp delSp modSp new mod">
        <pc:chgData name="Suraj Rai" userId="880976cd3efdfc2c" providerId="LiveId" clId="{118D93A8-9DBF-492F-8615-EA59CCCE79C4}" dt="2024-07-28T12:24:41.141" v="308" actId="14100"/>
        <pc:sldMkLst>
          <pc:docMk/>
          <pc:sldMk cId="3671566026" sldId="276"/>
        </pc:sldMkLst>
        <pc:spChg chg="del">
          <ac:chgData name="Suraj Rai" userId="880976cd3efdfc2c" providerId="LiveId" clId="{118D93A8-9DBF-492F-8615-EA59CCCE79C4}" dt="2024-07-28T12:24:19.540" v="303" actId="931"/>
          <ac:spMkLst>
            <pc:docMk/>
            <pc:sldMk cId="3671566026" sldId="276"/>
            <ac:spMk id="3" creationId="{82860FF1-F9A3-E653-F528-80A887FB6DE9}"/>
          </ac:spMkLst>
        </pc:spChg>
        <pc:picChg chg="add mod">
          <ac:chgData name="Suraj Rai" userId="880976cd3efdfc2c" providerId="LiveId" clId="{118D93A8-9DBF-492F-8615-EA59CCCE79C4}" dt="2024-07-28T12:24:41.141" v="308" actId="14100"/>
          <ac:picMkLst>
            <pc:docMk/>
            <pc:sldMk cId="3671566026" sldId="276"/>
            <ac:picMk id="5" creationId="{8CEDE9AD-BCF4-E534-9AF6-473DA4C1EB5B}"/>
          </ac:picMkLst>
        </pc:picChg>
      </pc:sldChg>
      <pc:sldChg chg="addSp delSp modSp new mod">
        <pc:chgData name="Suraj Rai" userId="880976cd3efdfc2c" providerId="LiveId" clId="{118D93A8-9DBF-492F-8615-EA59CCCE79C4}" dt="2024-07-28T12:40:43.219" v="379" actId="1035"/>
        <pc:sldMkLst>
          <pc:docMk/>
          <pc:sldMk cId="3562094853" sldId="277"/>
        </pc:sldMkLst>
        <pc:spChg chg="del">
          <ac:chgData name="Suraj Rai" userId="880976cd3efdfc2c" providerId="LiveId" clId="{118D93A8-9DBF-492F-8615-EA59CCCE79C4}" dt="2024-07-28T12:40:13.897" v="364" actId="931"/>
          <ac:spMkLst>
            <pc:docMk/>
            <pc:sldMk cId="3562094853" sldId="277"/>
            <ac:spMk id="3" creationId="{60AAFAEF-D7D6-5CDC-183E-F3C6057CF11C}"/>
          </ac:spMkLst>
        </pc:spChg>
        <pc:picChg chg="add mod">
          <ac:chgData name="Suraj Rai" userId="880976cd3efdfc2c" providerId="LiveId" clId="{118D93A8-9DBF-492F-8615-EA59CCCE79C4}" dt="2024-07-28T12:40:43.219" v="379" actId="1035"/>
          <ac:picMkLst>
            <pc:docMk/>
            <pc:sldMk cId="3562094853" sldId="277"/>
            <ac:picMk id="5" creationId="{777D31E4-B5FD-F3E1-BFD6-A91D24E2FA00}"/>
          </ac:picMkLst>
        </pc:picChg>
      </pc:sldChg>
      <pc:sldChg chg="addSp delSp modSp new mod">
        <pc:chgData name="Suraj Rai" userId="880976cd3efdfc2c" providerId="LiveId" clId="{118D93A8-9DBF-492F-8615-EA59CCCE79C4}" dt="2024-07-28T12:41:24.408" v="385" actId="14100"/>
        <pc:sldMkLst>
          <pc:docMk/>
          <pc:sldMk cId="539488524" sldId="278"/>
        </pc:sldMkLst>
        <pc:spChg chg="del">
          <ac:chgData name="Suraj Rai" userId="880976cd3efdfc2c" providerId="LiveId" clId="{118D93A8-9DBF-492F-8615-EA59CCCE79C4}" dt="2024-07-28T12:41:05.590" v="381" actId="931"/>
          <ac:spMkLst>
            <pc:docMk/>
            <pc:sldMk cId="539488524" sldId="278"/>
            <ac:spMk id="3" creationId="{E5D19485-8D03-8B0D-5F05-8E7574F79990}"/>
          </ac:spMkLst>
        </pc:spChg>
        <pc:picChg chg="add mod">
          <ac:chgData name="Suraj Rai" userId="880976cd3efdfc2c" providerId="LiveId" clId="{118D93A8-9DBF-492F-8615-EA59CCCE79C4}" dt="2024-07-28T12:41:24.408" v="385" actId="14100"/>
          <ac:picMkLst>
            <pc:docMk/>
            <pc:sldMk cId="539488524" sldId="278"/>
            <ac:picMk id="5" creationId="{C8B61E4D-8A44-F81E-848A-BD22F2427093}"/>
          </ac:picMkLst>
        </pc:picChg>
      </pc:sldChg>
      <pc:sldChg chg="addSp delSp modSp new mod ord">
        <pc:chgData name="Suraj Rai" userId="880976cd3efdfc2c" providerId="LiveId" clId="{118D93A8-9DBF-492F-8615-EA59CCCE79C4}" dt="2024-07-28T12:42:29.385" v="395"/>
        <pc:sldMkLst>
          <pc:docMk/>
          <pc:sldMk cId="1943906875" sldId="279"/>
        </pc:sldMkLst>
        <pc:spChg chg="del">
          <ac:chgData name="Suraj Rai" userId="880976cd3efdfc2c" providerId="LiveId" clId="{118D93A8-9DBF-492F-8615-EA59CCCE79C4}" dt="2024-07-28T12:41:53.213" v="387" actId="931"/>
          <ac:spMkLst>
            <pc:docMk/>
            <pc:sldMk cId="1943906875" sldId="279"/>
            <ac:spMk id="3" creationId="{896E94D7-D212-0D53-5112-19C206CA81C5}"/>
          </ac:spMkLst>
        </pc:spChg>
        <pc:picChg chg="add mod">
          <ac:chgData name="Suraj Rai" userId="880976cd3efdfc2c" providerId="LiveId" clId="{118D93A8-9DBF-492F-8615-EA59CCCE79C4}" dt="2024-07-28T12:42:21.594" v="391" actId="14100"/>
          <ac:picMkLst>
            <pc:docMk/>
            <pc:sldMk cId="1943906875" sldId="279"/>
            <ac:picMk id="5" creationId="{E3708A85-C596-4479-4B1F-75DECFB9C0DA}"/>
          </ac:picMkLst>
        </pc:picChg>
      </pc:sldChg>
      <pc:sldChg chg="addSp delSp modSp new mod">
        <pc:chgData name="Suraj Rai" userId="880976cd3efdfc2c" providerId="LiveId" clId="{118D93A8-9DBF-492F-8615-EA59CCCE79C4}" dt="2024-07-28T12:43:09.630" v="401" actId="14100"/>
        <pc:sldMkLst>
          <pc:docMk/>
          <pc:sldMk cId="2603117012" sldId="280"/>
        </pc:sldMkLst>
        <pc:spChg chg="del">
          <ac:chgData name="Suraj Rai" userId="880976cd3efdfc2c" providerId="LiveId" clId="{118D93A8-9DBF-492F-8615-EA59CCCE79C4}" dt="2024-07-28T12:42:54.077" v="397" actId="931"/>
          <ac:spMkLst>
            <pc:docMk/>
            <pc:sldMk cId="2603117012" sldId="280"/>
            <ac:spMk id="3" creationId="{9E9D68FD-2A91-0023-4881-FB4C71D1BBA8}"/>
          </ac:spMkLst>
        </pc:spChg>
        <pc:picChg chg="add mod">
          <ac:chgData name="Suraj Rai" userId="880976cd3efdfc2c" providerId="LiveId" clId="{118D93A8-9DBF-492F-8615-EA59CCCE79C4}" dt="2024-07-28T12:43:09.630" v="401" actId="14100"/>
          <ac:picMkLst>
            <pc:docMk/>
            <pc:sldMk cId="2603117012" sldId="280"/>
            <ac:picMk id="5" creationId="{C126BB7F-C808-2240-AA1C-636A89251140}"/>
          </ac:picMkLst>
        </pc:picChg>
      </pc:sldChg>
    </pc:docChg>
  </pc:docChgLst>
  <pc:docChgLst>
    <pc:chgData name="Suraj Rai" userId="880976cd3efdfc2c" providerId="LiveId" clId="{8264D0B3-2339-4644-B0BF-5083FFECA253}"/>
    <pc:docChg chg="addSld modSld">
      <pc:chgData name="Suraj Rai" userId="880976cd3efdfc2c" providerId="LiveId" clId="{8264D0B3-2339-4644-B0BF-5083FFECA253}" dt="2024-06-26T15:47:58.540" v="238" actId="1076"/>
      <pc:docMkLst>
        <pc:docMk/>
      </pc:docMkLst>
      <pc:sldChg chg="modSp mod">
        <pc:chgData name="Suraj Rai" userId="880976cd3efdfc2c" providerId="LiveId" clId="{8264D0B3-2339-4644-B0BF-5083FFECA253}" dt="2024-06-24T07:13:31.162" v="230" actId="1038"/>
        <pc:sldMkLst>
          <pc:docMk/>
          <pc:sldMk cId="245755865" sldId="258"/>
        </pc:sldMkLst>
        <pc:picChg chg="mod">
          <ac:chgData name="Suraj Rai" userId="880976cd3efdfc2c" providerId="LiveId" clId="{8264D0B3-2339-4644-B0BF-5083FFECA253}" dt="2024-06-24T07:13:31.162" v="230" actId="1038"/>
          <ac:picMkLst>
            <pc:docMk/>
            <pc:sldMk cId="245755865" sldId="258"/>
            <ac:picMk id="5" creationId="{3106FB1B-1F70-D750-ACD2-41328DAFC428}"/>
          </ac:picMkLst>
        </pc:picChg>
      </pc:sldChg>
      <pc:sldChg chg="modSp mod">
        <pc:chgData name="Suraj Rai" userId="880976cd3efdfc2c" providerId="LiveId" clId="{8264D0B3-2339-4644-B0BF-5083FFECA253}" dt="2024-06-24T07:14:35.354" v="233" actId="1038"/>
        <pc:sldMkLst>
          <pc:docMk/>
          <pc:sldMk cId="3697171895" sldId="260"/>
        </pc:sldMkLst>
        <pc:picChg chg="mod">
          <ac:chgData name="Suraj Rai" userId="880976cd3efdfc2c" providerId="LiveId" clId="{8264D0B3-2339-4644-B0BF-5083FFECA253}" dt="2024-06-24T07:14:35.354" v="233" actId="1038"/>
          <ac:picMkLst>
            <pc:docMk/>
            <pc:sldMk cId="3697171895" sldId="260"/>
            <ac:picMk id="5" creationId="{A5345DEC-41F6-741C-FBF2-6BB4EED0E759}"/>
          </ac:picMkLst>
        </pc:picChg>
      </pc:sldChg>
      <pc:sldChg chg="modSp mod">
        <pc:chgData name="Suraj Rai" userId="880976cd3efdfc2c" providerId="LiveId" clId="{8264D0B3-2339-4644-B0BF-5083FFECA253}" dt="2024-06-24T07:14:08.629" v="232" actId="1037"/>
        <pc:sldMkLst>
          <pc:docMk/>
          <pc:sldMk cId="3100966445" sldId="261"/>
        </pc:sldMkLst>
        <pc:picChg chg="mod">
          <ac:chgData name="Suraj Rai" userId="880976cd3efdfc2c" providerId="LiveId" clId="{8264D0B3-2339-4644-B0BF-5083FFECA253}" dt="2024-06-24T07:14:08.629" v="232" actId="1037"/>
          <ac:picMkLst>
            <pc:docMk/>
            <pc:sldMk cId="3100966445" sldId="261"/>
            <ac:picMk id="5" creationId="{E709C710-1A78-09A5-D8D4-27723D579429}"/>
          </ac:picMkLst>
        </pc:picChg>
      </pc:sldChg>
      <pc:sldChg chg="modSp mod">
        <pc:chgData name="Suraj Rai" userId="880976cd3efdfc2c" providerId="LiveId" clId="{8264D0B3-2339-4644-B0BF-5083FFECA253}" dt="2024-06-17T08:02:01.885" v="211" actId="1038"/>
        <pc:sldMkLst>
          <pc:docMk/>
          <pc:sldMk cId="2942467078" sldId="262"/>
        </pc:sldMkLst>
        <pc:picChg chg="mod">
          <ac:chgData name="Suraj Rai" userId="880976cd3efdfc2c" providerId="LiveId" clId="{8264D0B3-2339-4644-B0BF-5083FFECA253}" dt="2024-06-17T08:02:01.885" v="211" actId="1038"/>
          <ac:picMkLst>
            <pc:docMk/>
            <pc:sldMk cId="2942467078" sldId="262"/>
            <ac:picMk id="5" creationId="{6425DDEA-2157-D3CC-1C1D-CB9287FA58B4}"/>
          </ac:picMkLst>
        </pc:picChg>
      </pc:sldChg>
      <pc:sldChg chg="modSp mod">
        <pc:chgData name="Suraj Rai" userId="880976cd3efdfc2c" providerId="LiveId" clId="{8264D0B3-2339-4644-B0BF-5083FFECA253}" dt="2024-06-19T14:21:25.911" v="218" actId="1038"/>
        <pc:sldMkLst>
          <pc:docMk/>
          <pc:sldMk cId="310389001" sldId="263"/>
        </pc:sldMkLst>
        <pc:picChg chg="mod">
          <ac:chgData name="Suraj Rai" userId="880976cd3efdfc2c" providerId="LiveId" clId="{8264D0B3-2339-4644-B0BF-5083FFECA253}" dt="2024-06-19T14:21:25.911" v="218" actId="1038"/>
          <ac:picMkLst>
            <pc:docMk/>
            <pc:sldMk cId="310389001" sldId="263"/>
            <ac:picMk id="5" creationId="{D76BC0C9-080B-B559-B9C8-5A567F8233E9}"/>
          </ac:picMkLst>
        </pc:picChg>
      </pc:sldChg>
      <pc:sldChg chg="modSp mod">
        <pc:chgData name="Suraj Rai" userId="880976cd3efdfc2c" providerId="LiveId" clId="{8264D0B3-2339-4644-B0BF-5083FFECA253}" dt="2024-06-13T15:30:10.227" v="197" actId="1036"/>
        <pc:sldMkLst>
          <pc:docMk/>
          <pc:sldMk cId="4241909366" sldId="266"/>
        </pc:sldMkLst>
        <pc:picChg chg="mod">
          <ac:chgData name="Suraj Rai" userId="880976cd3efdfc2c" providerId="LiveId" clId="{8264D0B3-2339-4644-B0BF-5083FFECA253}" dt="2024-06-13T15:30:10.227" v="197" actId="1036"/>
          <ac:picMkLst>
            <pc:docMk/>
            <pc:sldMk cId="4241909366" sldId="266"/>
            <ac:picMk id="5" creationId="{10AD143C-7D2B-728B-8155-E91C69EA4B7A}"/>
          </ac:picMkLst>
        </pc:picChg>
      </pc:sldChg>
      <pc:sldChg chg="modSp mod">
        <pc:chgData name="Suraj Rai" userId="880976cd3efdfc2c" providerId="LiveId" clId="{8264D0B3-2339-4644-B0BF-5083FFECA253}" dt="2024-06-26T15:41:44.262" v="236" actId="1076"/>
        <pc:sldMkLst>
          <pc:docMk/>
          <pc:sldMk cId="3304861356" sldId="267"/>
        </pc:sldMkLst>
        <pc:picChg chg="mod">
          <ac:chgData name="Suraj Rai" userId="880976cd3efdfc2c" providerId="LiveId" clId="{8264D0B3-2339-4644-B0BF-5083FFECA253}" dt="2024-06-26T15:41:44.262" v="236" actId="1076"/>
          <ac:picMkLst>
            <pc:docMk/>
            <pc:sldMk cId="3304861356" sldId="267"/>
            <ac:picMk id="5" creationId="{80DA2C2A-F4DE-04EE-64CE-624F5F40B465}"/>
          </ac:picMkLst>
        </pc:picChg>
      </pc:sldChg>
      <pc:sldChg chg="addSp modSp mod">
        <pc:chgData name="Suraj Rai" userId="880976cd3efdfc2c" providerId="LiveId" clId="{8264D0B3-2339-4644-B0BF-5083FFECA253}" dt="2024-06-06T08:04:52.771" v="100" actId="14100"/>
        <pc:sldMkLst>
          <pc:docMk/>
          <pc:sldMk cId="3999084394" sldId="268"/>
        </pc:sldMkLst>
        <pc:picChg chg="add mod">
          <ac:chgData name="Suraj Rai" userId="880976cd3efdfc2c" providerId="LiveId" clId="{8264D0B3-2339-4644-B0BF-5083FFECA253}" dt="2024-06-06T07:58:09.395" v="12" actId="1036"/>
          <ac:picMkLst>
            <pc:docMk/>
            <pc:sldMk cId="3999084394" sldId="268"/>
            <ac:picMk id="4" creationId="{AFF3D3D1-86C3-3057-2308-7D55A0483673}"/>
          </ac:picMkLst>
        </pc:picChg>
        <pc:picChg chg="mod">
          <ac:chgData name="Suraj Rai" userId="880976cd3efdfc2c" providerId="LiveId" clId="{8264D0B3-2339-4644-B0BF-5083FFECA253}" dt="2024-06-06T08:04:40.641" v="92" actId="1038"/>
          <ac:picMkLst>
            <pc:docMk/>
            <pc:sldMk cId="3999084394" sldId="268"/>
            <ac:picMk id="5" creationId="{FA180E59-1B1B-FAE5-332B-76087942A353}"/>
          </ac:picMkLst>
        </pc:picChg>
        <pc:picChg chg="add mod">
          <ac:chgData name="Suraj Rai" userId="880976cd3efdfc2c" providerId="LiveId" clId="{8264D0B3-2339-4644-B0BF-5083FFECA253}" dt="2024-06-06T07:59:02.159" v="58" actId="1037"/>
          <ac:picMkLst>
            <pc:docMk/>
            <pc:sldMk cId="3999084394" sldId="268"/>
            <ac:picMk id="7" creationId="{5F0649C7-E60D-5067-F5B6-3E499865324C}"/>
          </ac:picMkLst>
        </pc:picChg>
        <pc:picChg chg="add mod">
          <ac:chgData name="Suraj Rai" userId="880976cd3efdfc2c" providerId="LiveId" clId="{8264D0B3-2339-4644-B0BF-5083FFECA253}" dt="2024-06-06T08:04:44.819" v="98" actId="1038"/>
          <ac:picMkLst>
            <pc:docMk/>
            <pc:sldMk cId="3999084394" sldId="268"/>
            <ac:picMk id="9" creationId="{5C26D91F-C7F5-530B-7632-C795B528AE96}"/>
          </ac:picMkLst>
        </pc:picChg>
        <pc:picChg chg="add mod">
          <ac:chgData name="Suraj Rai" userId="880976cd3efdfc2c" providerId="LiveId" clId="{8264D0B3-2339-4644-B0BF-5083FFECA253}" dt="2024-06-06T08:04:52.771" v="100" actId="14100"/>
          <ac:picMkLst>
            <pc:docMk/>
            <pc:sldMk cId="3999084394" sldId="268"/>
            <ac:picMk id="11" creationId="{EDCFB00D-F64A-2F5F-BF77-D36AB103B936}"/>
          </ac:picMkLst>
        </pc:picChg>
      </pc:sldChg>
      <pc:sldChg chg="addSp delSp modSp new mod">
        <pc:chgData name="Suraj Rai" userId="880976cd3efdfc2c" providerId="LiveId" clId="{8264D0B3-2339-4644-B0BF-5083FFECA253}" dt="2024-06-06T08:06:17.609" v="127" actId="14100"/>
        <pc:sldMkLst>
          <pc:docMk/>
          <pc:sldMk cId="2359840319" sldId="269"/>
        </pc:sldMkLst>
        <pc:spChg chg="del">
          <ac:chgData name="Suraj Rai" userId="880976cd3efdfc2c" providerId="LiveId" clId="{8264D0B3-2339-4644-B0BF-5083FFECA253}" dt="2024-06-06T08:05:26.179" v="102" actId="931"/>
          <ac:spMkLst>
            <pc:docMk/>
            <pc:sldMk cId="2359840319" sldId="269"/>
            <ac:spMk id="3" creationId="{5904E73E-C176-454B-70A2-76CC4A83CDDC}"/>
          </ac:spMkLst>
        </pc:spChg>
        <pc:picChg chg="add mod">
          <ac:chgData name="Suraj Rai" userId="880976cd3efdfc2c" providerId="LiveId" clId="{8264D0B3-2339-4644-B0BF-5083FFECA253}" dt="2024-06-06T08:06:17.609" v="127" actId="14100"/>
          <ac:picMkLst>
            <pc:docMk/>
            <pc:sldMk cId="2359840319" sldId="269"/>
            <ac:picMk id="5" creationId="{282C1BF1-6325-FAE3-7E93-25439A2DCEEA}"/>
          </ac:picMkLst>
        </pc:picChg>
      </pc:sldChg>
      <pc:sldChg chg="addSp delSp modSp new mod">
        <pc:chgData name="Suraj Rai" userId="880976cd3efdfc2c" providerId="LiveId" clId="{8264D0B3-2339-4644-B0BF-5083FFECA253}" dt="2024-06-26T15:47:58.540" v="238" actId="1076"/>
        <pc:sldMkLst>
          <pc:docMk/>
          <pc:sldMk cId="3530803496" sldId="270"/>
        </pc:sldMkLst>
        <pc:spChg chg="del">
          <ac:chgData name="Suraj Rai" userId="880976cd3efdfc2c" providerId="LiveId" clId="{8264D0B3-2339-4644-B0BF-5083FFECA253}" dt="2024-06-06T08:06:52.821" v="129" actId="931"/>
          <ac:spMkLst>
            <pc:docMk/>
            <pc:sldMk cId="3530803496" sldId="270"/>
            <ac:spMk id="3" creationId="{8B8CF017-2AAA-F13D-7ABA-D2C221CD8EFD}"/>
          </ac:spMkLst>
        </pc:spChg>
        <pc:picChg chg="add mod">
          <ac:chgData name="Suraj Rai" userId="880976cd3efdfc2c" providerId="LiveId" clId="{8264D0B3-2339-4644-B0BF-5083FFECA253}" dt="2024-06-26T15:47:58.540" v="238" actId="1076"/>
          <ac:picMkLst>
            <pc:docMk/>
            <pc:sldMk cId="3530803496" sldId="270"/>
            <ac:picMk id="5" creationId="{3D0ACD03-669A-7A12-5256-CC3109088E53}"/>
          </ac:picMkLst>
        </pc:picChg>
      </pc:sldChg>
      <pc:sldChg chg="addSp delSp modSp new mod">
        <pc:chgData name="Suraj Rai" userId="880976cd3efdfc2c" providerId="LiveId" clId="{8264D0B3-2339-4644-B0BF-5083FFECA253}" dt="2024-06-06T08:09:17.089" v="177" actId="14100"/>
        <pc:sldMkLst>
          <pc:docMk/>
          <pc:sldMk cId="3678783337" sldId="271"/>
        </pc:sldMkLst>
        <pc:spChg chg="del">
          <ac:chgData name="Suraj Rai" userId="880976cd3efdfc2c" providerId="LiveId" clId="{8264D0B3-2339-4644-B0BF-5083FFECA253}" dt="2024-06-06T08:08:42.428" v="152" actId="931"/>
          <ac:spMkLst>
            <pc:docMk/>
            <pc:sldMk cId="3678783337" sldId="271"/>
            <ac:spMk id="3" creationId="{7996DE55-68CA-31A3-9CA4-6830E951CA57}"/>
          </ac:spMkLst>
        </pc:spChg>
        <pc:picChg chg="add mod">
          <ac:chgData name="Suraj Rai" userId="880976cd3efdfc2c" providerId="LiveId" clId="{8264D0B3-2339-4644-B0BF-5083FFECA253}" dt="2024-06-06T08:09:17.089" v="177" actId="14100"/>
          <ac:picMkLst>
            <pc:docMk/>
            <pc:sldMk cId="3678783337" sldId="271"/>
            <ac:picMk id="5" creationId="{C6C2E666-8062-C764-06DE-E3C25E805B1E}"/>
          </ac:picMkLst>
        </pc:picChg>
      </pc:sldChg>
      <pc:sldChg chg="addSp delSp modSp new mod">
        <pc:chgData name="Suraj Rai" userId="880976cd3efdfc2c" providerId="LiveId" clId="{8264D0B3-2339-4644-B0BF-5083FFECA253}" dt="2024-06-06T08:11:10.445" v="183" actId="14100"/>
        <pc:sldMkLst>
          <pc:docMk/>
          <pc:sldMk cId="4286631748" sldId="272"/>
        </pc:sldMkLst>
        <pc:spChg chg="del">
          <ac:chgData name="Suraj Rai" userId="880976cd3efdfc2c" providerId="LiveId" clId="{8264D0B3-2339-4644-B0BF-5083FFECA253}" dt="2024-06-06T08:10:51.233" v="179" actId="931"/>
          <ac:spMkLst>
            <pc:docMk/>
            <pc:sldMk cId="4286631748" sldId="272"/>
            <ac:spMk id="3" creationId="{2759DB02-378C-5E9D-6B9F-C8DD654B9244}"/>
          </ac:spMkLst>
        </pc:spChg>
        <pc:picChg chg="add mod">
          <ac:chgData name="Suraj Rai" userId="880976cd3efdfc2c" providerId="LiveId" clId="{8264D0B3-2339-4644-B0BF-5083FFECA253}" dt="2024-06-06T08:11:10.445" v="183" actId="14100"/>
          <ac:picMkLst>
            <pc:docMk/>
            <pc:sldMk cId="4286631748" sldId="272"/>
            <ac:picMk id="5" creationId="{B90C2B68-DFFF-8FE5-1E50-D4D7F3B8C812}"/>
          </ac:picMkLst>
        </pc:picChg>
      </pc:sldChg>
      <pc:sldChg chg="addSp delSp modSp new mod">
        <pc:chgData name="Suraj Rai" userId="880976cd3efdfc2c" providerId="LiveId" clId="{8264D0B3-2339-4644-B0BF-5083FFECA253}" dt="2024-06-06T08:19:03.649" v="189" actId="14100"/>
        <pc:sldMkLst>
          <pc:docMk/>
          <pc:sldMk cId="1553143688" sldId="273"/>
        </pc:sldMkLst>
        <pc:spChg chg="del">
          <ac:chgData name="Suraj Rai" userId="880976cd3efdfc2c" providerId="LiveId" clId="{8264D0B3-2339-4644-B0BF-5083FFECA253}" dt="2024-06-06T08:18:47.648" v="185" actId="931"/>
          <ac:spMkLst>
            <pc:docMk/>
            <pc:sldMk cId="1553143688" sldId="273"/>
            <ac:spMk id="3" creationId="{1A23AF21-7187-57CE-2443-DF90DB59CA47}"/>
          </ac:spMkLst>
        </pc:spChg>
        <pc:picChg chg="add mod">
          <ac:chgData name="Suraj Rai" userId="880976cd3efdfc2c" providerId="LiveId" clId="{8264D0B3-2339-4644-B0BF-5083FFECA253}" dt="2024-06-06T08:19:03.649" v="189" actId="14100"/>
          <ac:picMkLst>
            <pc:docMk/>
            <pc:sldMk cId="1553143688" sldId="273"/>
            <ac:picMk id="5" creationId="{2C003F96-6FCC-CE3E-05E6-43AD30436DB3}"/>
          </ac:picMkLst>
        </pc:picChg>
      </pc:sldChg>
      <pc:sldChg chg="addSp delSp modSp new mod">
        <pc:chgData name="Suraj Rai" userId="880976cd3efdfc2c" providerId="LiveId" clId="{8264D0B3-2339-4644-B0BF-5083FFECA253}" dt="2024-06-06T08:19:42.493" v="195" actId="14100"/>
        <pc:sldMkLst>
          <pc:docMk/>
          <pc:sldMk cId="2448746409" sldId="274"/>
        </pc:sldMkLst>
        <pc:spChg chg="del">
          <ac:chgData name="Suraj Rai" userId="880976cd3efdfc2c" providerId="LiveId" clId="{8264D0B3-2339-4644-B0BF-5083FFECA253}" dt="2024-06-06T08:19:28.541" v="191" actId="931"/>
          <ac:spMkLst>
            <pc:docMk/>
            <pc:sldMk cId="2448746409" sldId="274"/>
            <ac:spMk id="3" creationId="{58013793-97FC-1346-6DD5-1127BCFD4FAC}"/>
          </ac:spMkLst>
        </pc:spChg>
        <pc:picChg chg="add mod">
          <ac:chgData name="Suraj Rai" userId="880976cd3efdfc2c" providerId="LiveId" clId="{8264D0B3-2339-4644-B0BF-5083FFECA253}" dt="2024-06-06T08:19:42.493" v="195" actId="14100"/>
          <ac:picMkLst>
            <pc:docMk/>
            <pc:sldMk cId="2448746409" sldId="274"/>
            <ac:picMk id="5" creationId="{A07BE69F-E269-A24B-9F13-4D0FF18C932D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5:19.2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1 3504 0 0,'-4'11'0'0'0,"-5"10"0"0"0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5:21.5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5920 0 0,'0'0'0'0'0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4:59:50.9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1 6424 0 0,'0'0'0'0'0,"-2"0"0"0"0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0:00.0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 26 6016 0 0,'-17'-5'0'0'0,"-10"-16"0"0"0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0:05.0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1 4912 0 0,'0'0'467'0'0,"0"1"-454"0"0,0 4-6 0 0,0 8-6 0 0,0 1-1 0 0,0 3-5 0 0,0-11 2 0 0,0 7 3 0 0,-2-1 0 0 0,-5-1 0 0 0,0 1 1 0 0,7-9 74 0 0,4-8-84 0 0,5-6-646 0 0,-6 6-2781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0:38.8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 0 7136 0 0,'-12'16'0'0'0,"-18"19"0"0"0,28-20 0 0 0,-5-7 8 0 0,-8-1 0 0 0,2 1 8 0 0,16-5 0 0 0,16-12 8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0:43.2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680 340 4312 0 0,'-16'15'19'0'0,"1"-6"45"0"0,9-6-36 0 0,5-2-23 0 0,0-1 1 0 0,0 0-1 0 0,0 1 1 0 0,0-1 0 0 0,0 0-1 0 0,0 1 1 0 0,0-1 0 0 0,0 0-1 0 0,0 0 1 0 0,0 0 0 0 0,0 0-1 0 0,0 0 1 0 0,0 0 0 0 0,0 0-1 0 0,-1 0 1 0 0,1 0 0 0 0,-1-1-1 0 0,0 0 19 0 0,-22-2 168 0 0,-1-1 12 0 0,-8 3 201 0 0,22 2-318 0 0,0-1 0 0 0,0 0 0 0 0,0 0 0 0 0,0-2 0 0 0,0 1 0 0 0,0-1 0 0 0,0-1 0 0 0,1 0 0 0 0,-1 0 0 0 0,-15-8 0 0 0,1-5 39 0 0,3 3-72 0 0,13 9-43 0 0,4 4-9 0 0,1 0 1 0 0,0 0 0 0 0,-1-1-1 0 0,1 0 1 0 0,0 0 0 0 0,0 0 0 0 0,-7-2-1 0 0,1 0 7 0 0,0 0-1 0 0,0-1 0 0 0,-16-7 0 0 0,22 9 4 0 0,-1 0 0 0 0,1 0 0 0 0,-1 0 0 0 0,1 0 0 0 0,-10-1-1 0 0,11 3-6 0 0,-1 0 3 0 0,1-1 0 0 0,0 1 1 0 0,0-1-1 0 0,0 0 0 0 0,0 1 0 0 0,0-1 1 0 0,0-1-1 0 0,1 1 0 0 0,-1 0 0 0 0,0-1 0 0 0,1 1 1 0 0,-1-1-1 0 0,0 0 0 0 0,1 0 0 0 0,-4-4 0 0 0,-28-34 202 0 0,8 18 6 0 0,11 13-95 0 0,13 8-101 0 0,1 0 0 0 0,-1-1 1 0 0,1 0-1 0 0,0 1 0 0 0,0-1 0 0 0,0 0 0 0 0,0 0 0 0 0,0 1 0 0 0,0-1 1 0 0,0 0-1 0 0,1 0 0 0 0,-1 0 0 0 0,1 0 0 0 0,-1 0 0 0 0,1 0 0 0 0,0 0 1 0 0,0 0-1 0 0,0 0 0 0 0,0 0 0 0 0,0 0 0 0 0,1-4 0 0 0,-1 2 57 0 0,0 3-72 0 0,0-2 77 0 0,0-1-1 0 0,0 0 1 0 0,0 0 0 0 0,-1 0 0 0 0,1 1-1 0 0,-1-1 1 0 0,0 0 0 0 0,0 1 0 0 0,0-1-1 0 0,-2-4 1 0 0,1 6-36 0 0,1 0 1 0 0,0 0-1 0 0,0 0 1 0 0,0 0-1 0 0,0 0 0 0 0,0 0 1 0 0,1-1-1 0 0,-1 1 0 0 0,1 0 1 0 0,-1-4-1 0 0,1 4-23 0 0,0 0 0 0 0,-1 0 0 0 0,1 1 0 0 0,-1-1 0 0 0,1 0 0 0 0,-1 0 0 0 0,1 1 0 0 0,-1-1-1 0 0,0 0 1 0 0,0 1 0 0 0,0-1 0 0 0,-2-2 0 0 0,-1-3 69 0 0,4 6-73 0 0,0 1 0 0 0,0-1 0 0 0,-1 1-1 0 0,1 0 1 0 0,0-1 0 0 0,0 1 0 0 0,-1-1-1 0 0,1 1 1 0 0,0 0 0 0 0,-1-1-1 0 0,1 1 1 0 0,0 0 0 0 0,-1-1 0 0 0,1 1-1 0 0,-1 0 1 0 0,1 0 0 0 0,0-1 0 0 0,-1 1-1 0 0,1 0 1 0 0,-1 0 0 0 0,1 0-1 0 0,-1 0 1 0 0,1-1 0 0 0,-1 1 0 0 0,1 0-1 0 0,-1 0 1 0 0,1 0 0 0 0,-1 0 0 0 0,1 0-1 0 0,-1 0 1 0 0,1 0 0 0 0,0 0 0 0 0,-1 0-1 0 0,1 1 1 0 0,-2-1 0 0 0,-4 0 146 0 0,5 1-129 0 0,1-1 0 0 0,-1 0 0 0 0,0 0 0 0 0,1 1 0 0 0,-1-1 0 0 0,1 0 0 0 0,-1 0 1 0 0,0 0-1 0 0,1 0 0 0 0,-1 0 0 0 0,0 0 0 0 0,1 0 0 0 0,-1 0 0 0 0,1 0 0 0 0,-1 0 0 0 0,0 0 0 0 0,1 0 0 0 0,-1-1 0 0 0,1 1 0 0 0,-1 0 0 0 0,0 0 0 0 0,1-1 0 0 0,-1 1 0 0 0,1 0 0 0 0,-1-1 0 0 0,1 1 0 0 0,-1 0 0 0 0,1-1 0 0 0,-1 1 0 0 0,1-1 0 0 0,0 1 0 0 0,-1-1 0 0 0,1 1 0 0 0,-1-1 0 0 0,1 1 0 0 0,0-1 0 0 0,-1 0 0 0 0,28 1 446 0 0,26 0-249 0 0,-24 1-138 0 0,40 9-1 0 0,-63-9-82 0 0,18 5 25 0 0,-2-3 13 0 0,16 3 14 0 0,1-1-8 0 0,-29-5-46 0 0,-6 0-4 0 0,0 1 1 0 0,0-1-1 0 0,1 0 0 0 0,-1 1 1 0 0,0 0-1 0 0,0 0 1 0 0,6 3-1 0 0,41 11 52 0 0,-45-13-54 0 0,3 1 15 0 0,0 0-1 0 0,1-1 0 0 0,0 0 1 0 0,-1 0-1 0 0,19 0 0 0 0,13-2 44 0 0,5 0-6 0 0,-5 0 8 0 0,-34-1-54 0 0,-4 1-5 0 0,0-1 1 0 0,0 1-1 0 0,0 0 0 0 0,0 0 1 0 0,0 0-1 0 0,0 1 1 0 0,0-1-1 0 0,5 2 0 0 0,29 6 59 0 0,-29-6-53 0 0,23 5 42 0 0,14-2 10 0 0,0-2 6 0 0,16-1 30 0 0,-60-2-96 0 0,0-1 0 0 0,0 1 0 0 0,1 0 0 0 0,-1 0 0 0 0,0 1 0 0 0,0-1 0 0 0,0 0 0 0 0,0 0 0 0 0,1 0 1 0 0,-1 1-1 0 0,0-1 0 0 0,0 1 0 0 0,0-1 0 0 0,0 1 0 0 0,0-1 0 0 0,0 1 0 0 0,1 1 0 0 0,0-1 0 0 0,-1 0 1 0 0,0-1-1 0 0,0 1 1 0 0,0 0-1 0 0,1 0 0 0 0,-1-1 1 0 0,0 1-1 0 0,1-1 1 0 0,-1 1-1 0 0,0-1 0 0 0,1 0 1 0 0,-1 1-1 0 0,3-1 1 0 0,35 4 205 0 0,78-1 1 0 0,-80-3 59 0 0,-36-1-263 0 0,-1 1 0 0 0,1 0 0 0 0,-1 0 0 0 0,1 0 0 0 0,-1 0 0 0 0,1 0 1 0 0,0 0-1 0 0,-1 0 0 0 0,1 1 0 0 0,-1-1 0 0 0,1 0 0 0 0,-1 0 1 0 0,1 0-1 0 0,0 0 0 0 0,-1 1 0 0 0,1-1 0 0 0,-1 0 0 0 0,1 1 0 0 0,-1-1 1 0 0,1 0-1 0 0,0 1 0 0 0,12 6 157 0 0,0-5-24 0 0,1 0 0 0 0,0-1-1 0 0,0-1 1 0 0,0 0 0 0 0,0-1-1 0 0,0 0 1 0 0,15-4 0 0 0,-5 3 49 0 0,1 2-71 0 0,265-7 550 0 0,-216 8-494 0 0,-54-1-87 0 0,-8-1-55 0 0,5-1 58 0 0,44-1 33 0 0,-48 3-92 0 0,18 0-2 0 0,7 2-16 0 0,1 4-5 0 0,-1-2-6 0 0,0-4-1 0 0,34-3-8 0 0,-19 3-17 0 0,71 0-83 0 0,-84-2 106 0 0,-28 3 0 0 0,27 4-5 0 0,4 2 1 0 0,-34-5 2 0 0,1 0 1 0 0,0-1 0 0 0,0 0-1 0 0,0 0 1 0 0,16-2-1 0 0,-3-1-17 0 0,15 3-75 0 0,48 5 0 0 0,-44 0 34 0 0,-34-5 50 0 0,27 2-47 0 0,10-3-6 0 0,-16 1 29 0 0,124-1-66 0 0,-115 0 102 0 0,-1 3 0 0 0,-4 0 0 0 0,-4-1 0 0 0,-3-1 0 0 0,-1-2 0 0 0,0-4 0 0 0,1 0 3 0 0,8 3 15 0 0,-23 3-7 0 0,0-1 137 0 0,-1 0 0 0 0,1 1-1 0 0,12 2 1 0 0,-48 9-139 0 0,17-8-9 0 0,-1-1 0 0 0,0-1 0 0 0,0 1 0 0 0,0-1 0 0 0,0-1 0 0 0,0 0 0 0 0,0 0 0 0 0,0-1 0 0 0,0 0 0 0 0,0 0 0 0 0,-13-3 0 0 0,-4-4 113 0 0,0-1-1 0 0,0-1 0 0 0,-42-22 1 0 0,-67-47-1451 0 0,98 56-103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4:59:46.1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480 1 9440 0 0,'-17'0'0'0'0,"-17"0"40"0"0,11 7 40 0 0,-16 1-40 0 0,7 5 40 0 0,-2 4 0 0 0,2 1 8 0 0,6-3-8 0 0,9-3-48 0 0,6-3 56 0 0,-10 8-40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1:03.2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256 1 5320 0 0,'-6'0'27'0'0,"-1"1"1"0"0,1-1 0 0 0,0 1-1 0 0,0 1 1 0 0,0-1-1 0 0,0 1 1 0 0,-8 4-1 0 0,8-4 14 0 0,0 0-1 0 0,0 0 1 0 0,0 0-1 0 0,-9 1 0 0 0,-35-3 378 0 0,42-1-355 0 0,-1 0 0 0 0,1 1-1 0 0,-1 1 1 0 0,1-1 0 0 0,-1 1 0 0 0,1 0 0 0 0,-14 5-1 0 0,19-4-42 0 0,1-1 0 0 0,-1 1 0 0 0,0 0 0 0 0,1 1 0 0 0,-1-1 0 0 0,1 0 0 0 0,0 1 0 0 0,-3 4 0 0 0,1-2 22 0 0,4-4-35 0 0,0 1-1 0 0,0-1 1 0 0,0 1 0 0 0,0 0 0 0 0,1-1 0 0 0,-1 1-1 0 0,0-1 1 0 0,1 1 0 0 0,-1-1 0 0 0,1 0 0 0 0,0 1-1 0 0,-1-1 1 0 0,1 1 0 0 0,0-1 0 0 0,1 2 0 0 0,0 1 16 0 0,2 3-2 0 0,-1 1 4 0 0,1 0 0 0 0,0 0 0 0 0,1 0 0 0 0,0-1 0 0 0,0 0 0 0 0,0 0 0 0 0,1 0 0 0 0,0 0 0 0 0,11 8-1 0 0,8 6 31 0 0,36 39 0 0 0,-44-41-24 0 0,2-1 0 0 0,0 0 0 0 0,35 24 0 0 0,-9-14-30 0 0,54 24 0 0 0,-76-41 0 0 0,1-2 0 0 0,-1-1 0 0 0,2-1 0 0 0,37 6-1 0 0,-25-9 4 0 0,1-2-1 0 0,48-2 0 0 0,76-14-3 0 0,-140 12 1 0 0,2-2 1 0 0,0-2 0 0 0,-1 0 0 0 0,1-2-1 0 0,-1 0 1 0 0,-1-2 0 0 0,1 0 0 0 0,26-18 0 0 0,-36 19 32 0 0,0 0 1 0 0,-1-1-1 0 0,0 0 1 0 0,-1-1-1 0 0,0 0 1 0 0,16-22-1 0 0,44-77-1210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1:03.7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0 102 4312 0 0,'4'4'0'0'0,"-4"-2"2"0"0,1-1-1 0 0,-1 1 1 0 0,1-1 0 0 0,-1 1 0 0 0,1-1-1 0 0,0 0 1 0 0,0 1 0 0 0,-1-1 0 0 0,1 1-1 0 0,0-1 1 0 0,0 0 0 0 0,0 0 0 0 0,1 0 0 0 0,-1 0-1 0 0,0 0 1 0 0,0 0 0 0 0,1 0 0 0 0,-1 0-1 0 0,0 0 1 0 0,1 0 0 0 0,-1-1 0 0 0,1 1-1 0 0,-1-1 1 0 0,3 1 0 0 0,3 1 9 0 0,-6-1-11 0 0,-1-1 1 0 0,1 0 0 0 0,0 1 0 0 0,0-1 0 0 0,0 0 0 0 0,-1 0 0 0 0,1 0 0 0 0,0 0 0 0 0,0 0 0 0 0,0 0 0 0 0,0 0 0 0 0,-1 0 0 0 0,1 0 0 0 0,0 0 0 0 0,0 0 0 0 0,0 0-1 0 0,-1-1 1 0 0,1 1 0 0 0,0 0 0 0 0,0 0 0 0 0,0-1 0 0 0,7-2 15 0 0,-3 1-11 0 0,-1 1 1 0 0,0-1-1 0 0,1 0 1 0 0,-1 0-1 0 0,0-1 1 0 0,0 1 0 0 0,-1-1-1 0 0,1 0 1 0 0,0 0-1 0 0,2-4 1 0 0,-4 6-6 0 0,4-4 3 0 0,0 0-1 0 0,0-1 1 0 0,-1 1-1 0 0,0-1 1 0 0,0 0-1 0 0,-1-1 1 0 0,1 1-1 0 0,5-12 1 0 0,-1-13-558 0 0,-7 25-2257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2:21.3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 1 4416 0 0,'0'13'0'0'0,"-5"17"8"0"0,-3 13 24 0 0,2 13-16 0 0,3-22 80 0 0,1 2 0 0 0,-6-1 0 0 0,3-3 8 0 0,1 0-80 0 0,0 2 16 0 0,2 2-8 0 0,2 1 8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2:48.5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 5224 0 0,'17'8'0'0'0,"11"5"0"0"0,-5-18 16 0 0,32-5-8 0 0,-14 10 24 0 0,8 0 8 0 0,-6-4-8 0 0,2-1 16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3:13.6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10 4816 0 0,'-2'-4'0'0'0,"-7"-2"0"0"0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3:31.5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382 130 6520 0 0,'-9'5'0'0'0,"7"-5"4"0"0,1 0 0 0 0,0-1 0 0 0,0 1 1 0 0,0 0-1 0 0,0 0 0 0 0,0-1 0 0 0,0 1 0 0 0,-1 0 1 0 0,1-1-1 0 0,0 1 0 0 0,0-1 0 0 0,0 0 0 0 0,1 1 1 0 0,-1-1-1 0 0,0 0 0 0 0,0 1 0 0 0,0-1 1 0 0,0 0-1 0 0,1 0 0 0 0,-1 0 0 0 0,-1-1 0 0 0,-18-18 70 0 0,-6 0-28 0 0,9 12-20 0 0,6 3-19 0 0,6 2-3 0 0,0 1-1 0 0,-1 0 1 0 0,1 0 0 0 0,-1 1 0 0 0,1-1 0 0 0,-11 0 0 0 0,-36-7 76 0 0,14-1 48 0 0,-5-1-55 0 0,-9-1-49 0 0,18 2-901 0 0,26 7-3567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3:31.8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 21 4720 0 0,'-2'-1'3'0'0,"1"1"0"0"0,-1-1 0 0 0,1 0 0 0 0,-1 1 0 0 0,1 0 0 0 0,-1-1 0 0 0,0 1 0 0 0,1 0 0 0 0,-1 0 0 0 0,0 0 0 0 0,1 0 0 0 0,-3 0 0 0 0,1 0 16 0 0,1 1 0 0 0,0 0 0 0 0,-1 0 0 0 0,1 0 0 0 0,0 0 0 0 0,0 0 0 0 0,-1 0 0 0 0,1 1 0 0 0,-2 1 0 0 0,-7 3 107 0 0,-18-7 98 0 0,18 0-102 0 0,22 0-18 0 0,13-9 12 0 0,24 5-23 0 0,-35 5-56 0 0,0-1-1 0 0,0-1 0 0 0,15-3 0 0 0,-18 3-21 0 0,59-5-528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3:36.4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7 128 5720 0 0,'-4'-9'0'0'0,"8"-13"16"0"0,9-12 8 0 0,-10 8 48 0 0,-14 7 56 0 0,0 2-72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4:18.3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 5224 0 0,'0'0'0'0'0</inkml:trace>
  <inkml:trace contextRef="#ctx0" brushRef="#br0" timeOffset="1">17 1 5624 0 0,'0'0'792'0'0</inkml:trace>
  <inkml:trace contextRef="#ctx0" brushRef="#br0" timeOffset="2">21 31 5224 0 0,'0'0'0'0'0</inkml:trace>
  <inkml:trace contextRef="#ctx0" brushRef="#br0" timeOffset="3">31 53 4912 0 0,'0'0'0'0'0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4:21.6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0 4216 0 0,'-4'6'0'0'0,"-3"13"0"0"0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4:22.0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134 434 4008 0 0,'0'6'17'0'0,"0"7"51"0"0,0-6-7 0 0,0-9-27 0 0,0 1-32 0 0,-1-4 15 0 0,-1 4-15 0 0,1 0 0 0 0,0 0 1 0 0,-1 0-1 0 0,1 0 0 0 0,0 0 0 0 0,0-1 1 0 0,0 1-1 0 0,0 0 0 0 0,0 0 0 0 0,0-1 1 0 0,0 1-1 0 0,0-1 0 0 0,1 1 0 0 0,-1-1 1 0 0,0 1-1 0 0,0-4 0 0 0,-8-15 1 0 0,0-1-3 0 0,1 3 0 0 0,2 8 0 0 0,-1 1 0 0 0,1-4 0 0 0,3-3 0 0 0,2-1 0 0 0,-2 9 0 0 0,-6 0 0 0 0,8 7 2 0 0,0 0 1 0 0,1 1-1 0 0,0-1 0 0 0,-1 0 0 0 0,1 0 1 0 0,-1 0-1 0 0,1 1 0 0 0,0-1 1 0 0,0 0-1 0 0,0 0 0 0 0,-1 0 1 0 0,1 0-1 0 0,0 0 0 0 0,0 0 1 0 0,0 1-1 0 0,0-1 0 0 0,0 0 1 0 0,0 0-1 0 0,1 0 0 0 0,-1 0 0 0 0,0 0 1 0 0,1-1-1 0 0,-1 0 20 0 0,0 0-3 0 0,0 0 11 0 0,1 0 0 0 0,-1-1 1 0 0,-1 1-1 0 0,1 0 0 0 0,0 0 0 0 0,0 0 1 0 0,-1 0-1 0 0,1 0 0 0 0,-1 0 0 0 0,0 0 0 0 0,0 0 1 0 0,0 0-1 0 0,0 0 0 0 0,0 0 0 0 0,0 1 1 0 0,-2-3-1 0 0,1 0 9 0 0,0 1 19 0 0,0-1-1 0 0,0 1 0 0 0,0 0 0 0 0,0 0 0 0 0,-1 0 0 0 0,0 0 0 0 0,-3-3 0 0 0,6 3 59 0 0,0 2-106 0 0,0 0 1 0 0,0-1 0 0 0,0 1 0 0 0,0 0 0 0 0,0-1-1 0 0,0 1 1 0 0,0 0 0 0 0,-1 0 0 0 0,1 0 0 0 0,0-1-1 0 0,-1 1 1 0 0,1 0 0 0 0,-1 0 0 0 0,0 0 0 0 0,1 0-1 0 0,-1 0 1 0 0,0 0 0 0 0,1 0 0 0 0,-1 0 0 0 0,-1-1-1 0 0,-3-6 0 0 0,4-4-4 0 0,1 0-8 0 0,0 1 0 0 0,1-1-1 0 0,1 1 1 0 0,4-14 0 0 0,0-15-33 0 0,-2 6-720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4:22.3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327 0 4120 0 0,'-6'10'4'0'0,"6"-9"-2"0"0,-1-1 0 0 0,0 1 0 0 0,1 0 0 0 0,-1 0 1 0 0,1 0-1 0 0,-1-1 0 0 0,1 1 0 0 0,0 0 0 0 0,-1 0 0 0 0,1 0 0 0 0,0 0 1 0 0,0 0-1 0 0,-1 0 0 0 0,1 0 0 0 0,0 0 0 0 0,0 1 0 0 0,-2 17 46 0 0,2-18-52 0 0,-2 8 65 0 0,0 0 0 0 0,-1 0-1 0 0,0-1 1 0 0,-1 0-1 0 0,1 1 1 0 0,-1-1 0 0 0,-8 10-1 0 0,-41 62 444 0 0,52-78-492 0 0,0-1 0 0 0,1 1 0 0 0,-1-1 0 0 0,0 0 0 0 0,0 1 0 0 0,0-1 0 0 0,-1 0 0 0 0,1 0 0 0 0,0 1 0 0 0,0-1 0 0 0,-1 0 0 0 0,1 0 0 0 0,0-1 0 0 0,-3 2 0 0 0,0 1 19 0 0,2-1-18 0 0,0 0 1 0 0,0-1-1 0 0,0 1 0 0 0,0 0 1 0 0,0-1-1 0 0,0 0 1 0 0,0 1-1 0 0,-1-1 0 0 0,-4 2 1 0 0,-21 10 113 0 0,19-10-99 0 0,6-1-16 0 0,0-1 1 0 0,0 0 0 0 0,0 1-1 0 0,1 0 1 0 0,-1-1 0 0 0,0 1-1 0 0,1 0 1 0 0,-1 1 0 0 0,1-1-1 0 0,-3 3 1 0 0,-3 2 13 0 0,4-4-3 0 0,-1 1-1 0 0,1 0 0 0 0,0 0 0 0 0,0 0 1 0 0,-4 7-1 0 0,1-4 4 0 0,-16 24 74 0 0,0 6-10 0 0,8-8-833 0 0,12-22-3162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4:22.7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0 284 4008 0 0,'3'-2'4'0'0,"1"0"45"0"0,-1 1 1 0 0,1 0-1 0 0,0-1 0 0 0,-1 1 1 0 0,1 0-1 0 0,0 1 0 0 0,-1-1 1 0 0,6 0-1 0 0,-8 1 198 0 0,19-6 130 0 0,-17 3-334 0 0,1 0 1 0 0,-1-1 0 0 0,0 1-1 0 0,0-1 1 0 0,0 0-1 0 0,0 0 1 0 0,-1 0 0 0 0,1 0-1 0 0,-1 0 1 0 0,0 0-1 0 0,0 0 1 0 0,-1-1-1 0 0,1 1 1 0 0,-1-1 0 0 0,1-5-1 0 0,7-34 88 0 0,-5 33-95 0 0,-1 9-31 0 0,2-1 4 0 0,4-21 59 0 0,-8 19-61 0 0,9-17 14 0 0,1-2-18 0 0,7-4 2 0 0,-15 25-4 0 0,0 0-1 0 0,0 0 0 0 0,1 0 0 0 0,-1 1 0 0 0,1 0 1 0 0,3-3-1 0 0,19-6-759 0 0,-20 9-3034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4:26.9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 7 6128 0 0,'0'1'0'0'0,"0"3"56"0"0,-1-9 48 0 0,-13-1 40 0 0,9 8 56 0 0,-3 3 16 0 0,3-5 24 0 0,-3 0-112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4:27.2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5224 0 0,'0'0'48'0'0,"0"9"64"0"0,0 1 64 0 0,0-14 96 0 0,0-2-136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5:05.5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1 6728 0 0,'-6'11'0'0'0,"-14"10"0"0"0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5:07.3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6224 0 0,'0'2'0'0'0,"0"11"48"0"0,4-2 48 0 0,1-1 48 0 0,9-5 40 0 0,-1-8-96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5:07.6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92 1 4216 0 0,'-1'7'6'0'0,"-3"4"5"0"0,-14 11 33 0 0,6-7 23 0 0,11-13-58 0 0,0 3 3 0 0,-7 1-8 0 0,-1 1 2 0 0,3-1-4 0 0,-1-1 5 0 0,1 1 1 0 0,-1-1-1 0 0,-4 4-545 0 0</inkml:trace>
  <inkml:trace contextRef="#ctx0" brushRef="#br0" timeOffset="1">224 89 6424 0 0,'0'0'0'0'0,"0"4"0"0"0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5:08.3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147 1 5824 0 0,'-5'14'119'0'0,"-12"7"339"0"0,-17 5 151 0 0,4-5-390 0 0,14-20-310 0 0,15-1 82 0 0,1 0 0 0 0,-1 0 1 0 0,1 0-1 0 0,-1 0 0 0 0,1 0 1 0 0,-1 0-1 0 0,1 0 0 0 0,-1 0 1 0 0,1 0-1 0 0,-1 0 0 0 0,1 0 1 0 0,-1 0-1 0 0,1 0 0 0 0,-1-1 0 0 0,1 1 1 0 0,-1 0-1 0 0,1 0 0 0 0,0-1 1 0 0,-1 1-1 0 0,1 0 0 0 0,-1-1 1 0 0,1 1-1 0 0,0-1 0 0 0,-1 1 1 0 0,1 0-1 0 0,0-1 0 0 0,-1 0 0 0 0,1 1 3 0 0,0 23 86 0 0,0-20-153 0 0,0-6-88 0 0,0 3 153 0 0,0 0 0 0 0,-1-1 0 0 0,1 1 0 0 0,0 0 0 0 0,0-1 0 0 0,0 1 0 0 0,0 0 0 0 0,0 0 0 0 0,-1-1 0 0 0,1 1 1 0 0,0 0-1 0 0,0-1 0 0 0,0 1 0 0 0,-1 0 0 0 0,1 0 0 0 0,0-1 0 0 0,0 1 0 0 0,-1 0 0 0 0,1 0 0 0 0,0 0 0 0 0,-1 0 0 0 0,1-1 0 0 0,0 1 0 0 0,-1 0 0 0 0,1 0 1 0 0,0 0-1 0 0,-1 0 0 0 0,1 0 0 0 0,-1 0 0 0 0,0-1-38 0 0,-1 1 0 0 0,1-1 1 0 0,-1 0-1 0 0,1 1 0 0 0,-1-1 0 0 0,1 0 1 0 0,0 0-1 0 0,-1 0 0 0 0,1 0 0 0 0,0 0 1 0 0,0 0-1 0 0,0 0 0 0 0,0 0 0 0 0,0-1 1 0 0,0 1-1 0 0,0 0 0 0 0,0-1 0 0 0,-1-2 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5:08.6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155 0 4912 0 0,'0'2'0'0'0,"0"12"0"0"0</inkml:trace>
  <inkml:trace contextRef="#ctx0" brushRef="#br0" timeOffset="1">14 122 5320 0 0,'-2'2'0'0'0,"-9"13"0"0"0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5:06.5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3312 0 0,'0'2'7'0'0,"1"0"0"0"0,-1 0 0 0 0,1 0 0 0 0,-1 0 0 0 0,1 0 0 0 0,0 0 0 0 0,0 0 0 0 0,0 0 0 0 0,0 0 0 0 0,0-1 0 0 0,0 1 0 0 0,1 0 0 0 0,-1-1 0 0 0,1 1 0 0 0,1 1 0 0 0,6 8 113 0 0,-9-10-108 0 0,0 0 0 0 0,0 0 0 0 0,0 0 0 0 0,0 0 0 0 0,1 0 0 0 0,-1 0 0 0 0,0 0 0 0 0,1-1 0 0 0,-1 1 0 0 0,1 0 0 0 0,-1 0 0 0 0,1 0 0 0 0,-1-1 0 0 0,1 1-1 0 0,0 0 1 0 0,-1-1 0 0 0,1 1 0 0 0,0-1 0 0 0,-1 1 0 0 0,1 0 0 0 0,0-1 0 0 0,0 0 0 0 0,0 1 0 0 0,0-1 0 0 0,-1 1 0 0 0,1-1 0 0 0,0 0 0 0 0,0 0 0 0 0,0 1 0 0 0,0-1 0 0 0,0 0 0 0 0,0 0 0 0 0,0 0 0 0 0,0 0 0 0 0,0 0 0 0 0,1-1 0 0 0,0 1-126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5:09.9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5 5120 0 0,'0'0'0'0'0,"-6"-4"0"0"0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5:10.3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42 5016 0 0,'-6'0'56'0'0,"-2"2"54"0"0,56-15 1 0 0,-16-1-100 0 0,-10 0-668 0 0,-17 11-2662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5:49.2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134 98 6128 0 0,'0'0'38'0'0,"-11"-3"237"0"0,-27-24-220 0 0,-40-35 1 0 0,72 56-4736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8:39.2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5720 0 0,'20'6'0'0'0,"23"9"24"0"0,3-4 16 0 0,-1-13 32 0 0,4-13 40 0 0,-12 0-64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8:42.2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5720 0 0,'1'1'0'0'0,"-1"3"0"0"0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9:41.1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250 23 3112 0 0,'0'1'3'0'0,"0"0"0"0"0,0-1 0 0 0,-1 1 0 0 0,1-1 0 0 0,0 1 0 0 0,-1 0 0 0 0,1-1 0 0 0,-1 1 1 0 0,1-1-1 0 0,0 1 0 0 0,-1-1 0 0 0,0 0 0 0 0,1 1 0 0 0,-1-1 0 0 0,1 1 0 0 0,-1-1 0 0 0,1 0 0 0 0,-1 1 0 0 0,0-1 0 0 0,1 0 0 0 0,-1 0 0 0 0,0 0 0 0 0,1 1 1 0 0,-1-1-1 0 0,0 0 0 0 0,1 0 0 0 0,-1 0 0 0 0,0 0 0 0 0,1 0 0 0 0,-1 0 0 0 0,0 0 0 0 0,1 0 0 0 0,-2-1 0 0 0,-15-1 172 0 0,-6 1 455 0 0,-36 1 1 0 0,27 1-19 0 0,26-2-484 0 0,1 1 0 0 0,-1-1-1 0 0,1-1 1 0 0,0 1 0 0 0,-10-5 0 0 0,-6-1 194 0 0,-15-6-797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09:42.9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177 30 5824 0 0,'6'6'8'0'0,"-29"-27"8"0"0,0 6 24 0 0,-1 15 0 0 0,-2 0 0 0 0,-10 13-8 0 0,-15 14-16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10:00.4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1106 352 4720 0 0,'-12'8'0'0'0,"-19"7"0"0"0,-17-6 1 0 0,-5-2 5 0 0,0-1-4 0 0,-2-7 4 0 0,45 0-6 0 0,0-1 0 0 0,1 0 1 0 0,-15-6-1 0 0,-22-14 0 0 0,6-5 0 0 0,30 20 0 0 0,7 5-1 0 0,1 0 0 0 0,-1 0 1 0 0,1 0-1 0 0,0-1 1 0 0,0 1-1 0 0,-1 0 1 0 0,1-1-1 0 0,1 0 1 0 0,-1 1-1 0 0,0-1 1 0 0,-2-6-1 0 0,-1 1 0 0 0,-11-27-6 0 0,12 27 6 0 0,-8-27-16 0 0,0-6-22 0 0,2 11 27 0 0,3 3 16 0 0,5-44 167 0 0,3 58-126 0 0,6-11 510 0 0,-8 27-455 0 0,-1 0 0 0 0,1-1 1 0 0,-1 1-1 0 0,0-1 1 0 0,0 1-1 0 0,0-1 1 0 0,0 0-1 0 0,0 1 1 0 0,-1-1-1 0 0,1 0 1 0 0,0-1-1 0 0,-6 4 1 0 0,-45 27-76 0 0,17-18 0 0 0,0-1-1 0 0,0-2 0 0 0,-1-1 1 0 0,-55 7-1 0 0,4 0-9 0 0,-47 7 10 0 0,75-18-885 0 0,48-5-3472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10:01.7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5320 0 0,'45'7'0'0'0,"0"3"0"0"0,-7-1 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10:02.1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669 27 5416 0 0,'-3'-1'32'0'0,"0"-1"-1"0"0,1 1 1 0 0,-1 1 0 0 0,0-1 0 0 0,0 0-1 0 0,1 1 1 0 0,-6-1 0 0 0,-3-1 75 0 0,-11-3-19 0 0,-1 1 0 0 0,1 1 0 0 0,-37-1 0 0 0,15 6-83 0 0,-61 11-1 0 0,-3 0 20 0 0,88-13 10 0 0,1 0 0 0 0,-37-7 0 0 0,33 4 77 0 0,-32-1 0 0 0,46 3-63 0 0,1 0 0 0 0,0 0 0 0 0,-14-5-1 0 0,-6 0-892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8-12T15:10:04.9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87 5120 0 0,'22'15'0'0'0,"10"6"40"0"0,-26-27 32 0 0,7-18-24 0 0,13-23-16 0 0,-1 2-16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AF391E-4C36-4C0D-AEB4-2DA4F998D738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308DB8-C2BC-4D89-B385-F57BEAF912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3205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308DB8-C2BC-4D89-B385-F57BEAF91282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4038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FD090-A7BE-9E72-2F39-08621ABF36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753F9D-E4DA-6280-0408-3D9AE9DF9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3136C-1272-BFA3-0E33-480474A7B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7A1F-153B-4D29-9B60-DFFF27889CD6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D1354-A415-EDC4-2C3A-94AE8F22C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00D09-875D-809F-AE37-63FB28B4F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9F8C-7057-44A2-92B0-F9C7F2425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4523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78CA2-02AF-D93D-5549-260E481B0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C9AAE-087B-04B2-EC1F-4DD919D4B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58B1AC-F5FF-8875-BDB5-D33CB2077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7A1F-153B-4D29-9B60-DFFF27889CD6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BCAE1-A989-4F07-8B8C-EB1224639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18300-4FB1-878A-DCE5-BFE8E8D75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9F8C-7057-44A2-92B0-F9C7F2425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648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9E58E-0E31-CE70-895F-67209DB61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5FE8E-40E3-F84E-7BB4-2356976A0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B5B9B-985C-4643-D04B-C0701CBC3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7A1F-153B-4D29-9B60-DFFF27889CD6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DE879-C947-A1E9-2AA3-D54AF1DDB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41E70-E098-79AB-8A51-D225C73E6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9F8C-7057-44A2-92B0-F9C7F2425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9161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FCDB6-E2FD-E3A7-3E4E-F6E6ED34F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DAD6B-6F1C-6641-C50F-30B6CA7499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67753-923C-E471-BD79-670A07269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4E3215-D44E-2DFA-94A8-828C0FA31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7A1F-153B-4D29-9B60-DFFF27889CD6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8DF87D-874C-36A1-698D-B999E0FF2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35BB1D-4A88-74DB-C053-9E5811306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9F8C-7057-44A2-92B0-F9C7F2425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3273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C95D9-28F0-BDB3-37A4-5C3884E15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6FD045-0074-A056-2DD9-8F426AF7E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E485A7-4B1B-2F3C-39B0-99A01E3921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8ADF5F-7DC4-9852-61B3-865DBC5198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B6991A-9E3B-48E2-4AD1-FA60A3B506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35B116-2826-077B-A9BD-FBC8ED14B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7A1F-153B-4D29-9B60-DFFF27889CD6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B4A18D-00AF-EC52-3800-C8E45A5A0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C858C3-5FB2-6F12-DB66-C14B992C3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9F8C-7057-44A2-92B0-F9C7F2425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3718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C6013-F6DE-3B8B-68F5-3ACA3D973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629FD1-34AC-F198-E975-DDEB5FB5C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7A1F-153B-4D29-9B60-DFFF27889CD6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6315CF-E0AD-B905-9777-1851A459C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08BC3-6D5B-5B86-8EF6-5B9752BE5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9F8C-7057-44A2-92B0-F9C7F2425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577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19FF79-D4B5-310A-8520-BDE140CAC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7A1F-153B-4D29-9B60-DFFF27889CD6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528E20-62EF-1AF3-36F5-5692D0A61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33DD2C-65AC-C689-76D4-AC390EED8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9F8C-7057-44A2-92B0-F9C7F2425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4609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964E3-3B8F-2147-A83B-ECE99F83C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F3568-2B29-E2B0-32A5-24EFC1044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40A44-5BEC-E7F2-B653-B44FBA45E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3C61F-21F4-EFFF-B261-C9011941C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7A1F-153B-4D29-9B60-DFFF27889CD6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A0811E-8E23-BCA6-D528-9E7380BC1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7D4000-2384-26D4-1E36-79FF2A0D5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9F8C-7057-44A2-92B0-F9C7F2425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3906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50185-9254-BC87-E81A-B8C644ECB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E1981B-DE67-3A74-63EC-3057C6571A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3703D-9740-4D3E-BF06-61A293299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4CDFE0-3427-BDC8-4277-91C7CD58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7A1F-153B-4D29-9B60-DFFF27889CD6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76BCEF-EB5E-7981-82C4-EE7B60CB3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19363D-4131-3287-E708-AEBE9605F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9F8C-7057-44A2-92B0-F9C7F2425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2899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D7045-48B6-087C-1426-9D75B1FC6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E64531-44E1-3597-9EF0-A958A68D4B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37280-CC3C-B7B2-6F73-39C7A9E2C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7A1F-153B-4D29-9B60-DFFF27889CD6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E374C-B234-2570-D1ED-9F382D5A6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44507-BF10-5ADB-63B6-98B99284B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9F8C-7057-44A2-92B0-F9C7F2425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9370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E16948-3A26-B992-A6DE-85E584354F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3FF8E5-8B39-F239-CDD3-A111560ECA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C0005-BD1E-D55E-7742-2D56AE330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7A1F-153B-4D29-9B60-DFFF27889CD6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A8C5B-D004-5CCE-3AE2-19152CA54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F138F4-6C6E-41E8-D444-85B8186F1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C9F8C-7057-44A2-92B0-F9C7F2425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3720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5EF632-353D-97B1-6314-A9CDADD0C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AA5DDD-A078-A5F3-1221-262C2C3CC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47B07-DDDC-1A8B-617F-8105C3089D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D7A1F-153B-4D29-9B60-DFFF27889CD6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EBD26-133D-7911-634E-C0C5108750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9195EA-D0C9-6E30-AA9C-818B0CE755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C9F8C-7057-44A2-92B0-F9C7F2425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8014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customXml" Target="../ink/ink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customXml" Target="../ink/ink8.xml"/><Relationship Id="rId18" Type="http://schemas.openxmlformats.org/officeDocument/2006/relationships/image" Target="../media/image24.png"/><Relationship Id="rId3" Type="http://schemas.openxmlformats.org/officeDocument/2006/relationships/customXml" Target="../ink/ink3.xml"/><Relationship Id="rId7" Type="http://schemas.openxmlformats.org/officeDocument/2006/relationships/customXml" Target="../ink/ink5.xml"/><Relationship Id="rId12" Type="http://schemas.openxmlformats.org/officeDocument/2006/relationships/image" Target="../media/image21.png"/><Relationship Id="rId17" Type="http://schemas.openxmlformats.org/officeDocument/2006/relationships/customXml" Target="../ink/ink10.xml"/><Relationship Id="rId2" Type="http://schemas.openxmlformats.org/officeDocument/2006/relationships/image" Target="../media/image16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customXml" Target="../ink/ink7.xml"/><Relationship Id="rId5" Type="http://schemas.openxmlformats.org/officeDocument/2006/relationships/customXml" Target="../ink/ink4.xml"/><Relationship Id="rId15" Type="http://schemas.openxmlformats.org/officeDocument/2006/relationships/customXml" Target="../ink/ink9.xml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openxmlformats.org/officeDocument/2006/relationships/customXml" Target="../ink/ink6.xml"/><Relationship Id="rId1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customXml" Target="../ink/ink16.xml"/><Relationship Id="rId7" Type="http://schemas.openxmlformats.org/officeDocument/2006/relationships/customXml" Target="../ink/ink13.xml"/><Relationship Id="rId12" Type="http://schemas.openxmlformats.org/officeDocument/2006/relationships/image" Target="../media/image3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customXml" Target="../ink/ink15.xml"/><Relationship Id="rId5" Type="http://schemas.openxmlformats.org/officeDocument/2006/relationships/customXml" Target="../ink/ink12.xml"/><Relationship Id="rId1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openxmlformats.org/officeDocument/2006/relationships/customXml" Target="../ink/ink14.xml"/><Relationship Id="rId1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2.xml"/><Relationship Id="rId18" Type="http://schemas.openxmlformats.org/officeDocument/2006/relationships/image" Target="../media/image40.png"/><Relationship Id="rId26" Type="http://schemas.openxmlformats.org/officeDocument/2006/relationships/image" Target="../media/image44.png"/><Relationship Id="rId3" Type="http://schemas.openxmlformats.org/officeDocument/2006/relationships/customXml" Target="../ink/ink17.xml"/><Relationship Id="rId21" Type="http://schemas.openxmlformats.org/officeDocument/2006/relationships/customXml" Target="../ink/ink26.xml"/><Relationship Id="rId34" Type="http://schemas.openxmlformats.org/officeDocument/2006/relationships/image" Target="../media/image48.png"/><Relationship Id="rId7" Type="http://schemas.openxmlformats.org/officeDocument/2006/relationships/customXml" Target="../ink/ink19.xml"/><Relationship Id="rId12" Type="http://schemas.openxmlformats.org/officeDocument/2006/relationships/image" Target="../media/image37.png"/><Relationship Id="rId17" Type="http://schemas.openxmlformats.org/officeDocument/2006/relationships/customXml" Target="../ink/ink24.xml"/><Relationship Id="rId25" Type="http://schemas.openxmlformats.org/officeDocument/2006/relationships/customXml" Target="../ink/ink28.xml"/><Relationship Id="rId33" Type="http://schemas.openxmlformats.org/officeDocument/2006/relationships/customXml" Target="../ink/ink32.xml"/><Relationship Id="rId2" Type="http://schemas.openxmlformats.org/officeDocument/2006/relationships/image" Target="../media/image32.png"/><Relationship Id="rId16" Type="http://schemas.openxmlformats.org/officeDocument/2006/relationships/image" Target="../media/image39.png"/><Relationship Id="rId20" Type="http://schemas.openxmlformats.org/officeDocument/2006/relationships/image" Target="../media/image41.png"/><Relationship Id="rId29" Type="http://schemas.openxmlformats.org/officeDocument/2006/relationships/customXml" Target="../ink/ink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customXml" Target="../ink/ink21.xml"/><Relationship Id="rId24" Type="http://schemas.openxmlformats.org/officeDocument/2006/relationships/image" Target="../media/image43.png"/><Relationship Id="rId32" Type="http://schemas.openxmlformats.org/officeDocument/2006/relationships/image" Target="../media/image47.png"/><Relationship Id="rId5" Type="http://schemas.openxmlformats.org/officeDocument/2006/relationships/customXml" Target="../ink/ink18.xml"/><Relationship Id="rId15" Type="http://schemas.openxmlformats.org/officeDocument/2006/relationships/customXml" Target="../ink/ink23.xml"/><Relationship Id="rId23" Type="http://schemas.openxmlformats.org/officeDocument/2006/relationships/customXml" Target="../ink/ink27.xml"/><Relationship Id="rId28" Type="http://schemas.openxmlformats.org/officeDocument/2006/relationships/image" Target="../media/image45.png"/><Relationship Id="rId10" Type="http://schemas.openxmlformats.org/officeDocument/2006/relationships/image" Target="../media/image36.png"/><Relationship Id="rId19" Type="http://schemas.openxmlformats.org/officeDocument/2006/relationships/customXml" Target="../ink/ink25.xml"/><Relationship Id="rId31" Type="http://schemas.openxmlformats.org/officeDocument/2006/relationships/customXml" Target="../ink/ink31.xml"/><Relationship Id="rId4" Type="http://schemas.openxmlformats.org/officeDocument/2006/relationships/image" Target="../media/image33.png"/><Relationship Id="rId9" Type="http://schemas.openxmlformats.org/officeDocument/2006/relationships/customXml" Target="../ink/ink20.xml"/><Relationship Id="rId14" Type="http://schemas.openxmlformats.org/officeDocument/2006/relationships/image" Target="../media/image38.png"/><Relationship Id="rId22" Type="http://schemas.openxmlformats.org/officeDocument/2006/relationships/image" Target="../media/image42.png"/><Relationship Id="rId27" Type="http://schemas.openxmlformats.org/officeDocument/2006/relationships/customXml" Target="../ink/ink29.xml"/><Relationship Id="rId30" Type="http://schemas.openxmlformats.org/officeDocument/2006/relationships/image" Target="../media/image46.png"/><Relationship Id="rId8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33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customXml" Target="../ink/ink34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customXml" Target="../ink/ink40.xml"/><Relationship Id="rId3" Type="http://schemas.openxmlformats.org/officeDocument/2006/relationships/customXml" Target="../ink/ink35.xml"/><Relationship Id="rId7" Type="http://schemas.openxmlformats.org/officeDocument/2006/relationships/customXml" Target="../ink/ink37.xml"/><Relationship Id="rId12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customXml" Target="../ink/ink39.xml"/><Relationship Id="rId5" Type="http://schemas.openxmlformats.org/officeDocument/2006/relationships/customXml" Target="../ink/ink36.xml"/><Relationship Id="rId10" Type="http://schemas.openxmlformats.org/officeDocument/2006/relationships/image" Target="../media/image57.png"/><Relationship Id="rId4" Type="http://schemas.openxmlformats.org/officeDocument/2006/relationships/image" Target="../media/image54.png"/><Relationship Id="rId9" Type="http://schemas.openxmlformats.org/officeDocument/2006/relationships/customXml" Target="../ink/ink38.xml"/><Relationship Id="rId1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0C9EA-8173-27ED-97B4-153C47A964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28F53A-D7CF-E044-C9F4-150403BF8C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FA1F55-9150-AC13-650A-E95B9E628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5373E7-82C3-D59D-8FED-AB5E5006A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686" y="6198423"/>
            <a:ext cx="5796314" cy="4492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1B5A55-EB28-6F87-C2B7-E451853B6B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512" y="5349875"/>
            <a:ext cx="4048690" cy="38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156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86106-299F-41DB-9A06-116D7A91D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708A85-C596-4479-4B1F-75DECFB9C0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43906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8481C-AFD7-1CDB-B3CA-3EDC72280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7D31E4-B5FD-F3E1-BFD6-A91D24E2FA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9746"/>
            <a:ext cx="12191999" cy="7010400"/>
          </a:xfrm>
        </p:spPr>
      </p:pic>
    </p:spTree>
    <p:extLst>
      <p:ext uri="{BB962C8B-B14F-4D97-AF65-F5344CB8AC3E}">
        <p14:creationId xmlns:p14="http://schemas.microsoft.com/office/powerpoint/2010/main" val="3562094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FD76-7AD8-4D4E-8413-E03B77142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B61E4D-8A44-F81E-848A-BD22F24270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539488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16BB9-D5BC-158B-FF92-EA9AE0D76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26BB7F-C808-2240-AA1C-636A892511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603117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9E830-F818-2D86-CE72-7D44AC3E2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67610ACF-F944-CA91-F8FB-F888C818D5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1" y="146957"/>
            <a:ext cx="11919858" cy="6564086"/>
          </a:xfrm>
        </p:spPr>
      </p:pic>
    </p:spTree>
    <p:extLst>
      <p:ext uri="{BB962C8B-B14F-4D97-AF65-F5344CB8AC3E}">
        <p14:creationId xmlns:p14="http://schemas.microsoft.com/office/powerpoint/2010/main" val="1013079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61889-87ED-6C70-1FB1-BCB135D77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5AF85A-87B8-7CE6-BADF-FA5D53D3DA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141515"/>
            <a:ext cx="11952515" cy="6586656"/>
          </a:xfrm>
        </p:spPr>
      </p:pic>
    </p:spTree>
    <p:extLst>
      <p:ext uri="{BB962C8B-B14F-4D97-AF65-F5344CB8AC3E}">
        <p14:creationId xmlns:p14="http://schemas.microsoft.com/office/powerpoint/2010/main" val="1099194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56961-4587-F105-7041-4AB86E155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06FB1B-1F70-D750-ACD2-41328DAFC4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" y="-103868"/>
            <a:ext cx="12431486" cy="6961868"/>
          </a:xfrm>
        </p:spPr>
      </p:pic>
    </p:spTree>
    <p:extLst>
      <p:ext uri="{BB962C8B-B14F-4D97-AF65-F5344CB8AC3E}">
        <p14:creationId xmlns:p14="http://schemas.microsoft.com/office/powerpoint/2010/main" val="245755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5D1BF5-366E-D55C-57D8-C5D238F05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71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4CC58-12B7-A3C3-1269-EFDA2582B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09C710-1A78-09A5-D8D4-27723D5794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37" y="-136525"/>
            <a:ext cx="11986708" cy="6629400"/>
          </a:xfr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D7897A1E-F054-82E8-229D-24E5D0C12B0C}"/>
              </a:ext>
            </a:extLst>
          </p:cNvPr>
          <p:cNvGrpSpPr/>
          <p:nvPr/>
        </p:nvGrpSpPr>
        <p:grpSpPr>
          <a:xfrm>
            <a:off x="6590023" y="3917691"/>
            <a:ext cx="329040" cy="838800"/>
            <a:chOff x="6590023" y="3917691"/>
            <a:chExt cx="329040" cy="83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1650DB2-3724-122F-5FC2-42FCFF965A4A}"/>
                    </a:ext>
                  </a:extLst>
                </p14:cNvPr>
                <p14:cNvContentPartPr/>
                <p14:nvPr/>
              </p14:nvContentPartPr>
              <p14:xfrm>
                <a:off x="6590023" y="3917691"/>
                <a:ext cx="5040" cy="118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1650DB2-3724-122F-5FC2-42FCFF965A4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581383" y="3909051"/>
                  <a:ext cx="226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B295D207-F58C-1E2C-4D64-D4128D67FFFA}"/>
                    </a:ext>
                  </a:extLst>
                </p14:cNvPr>
                <p14:cNvContentPartPr/>
                <p14:nvPr/>
              </p14:nvContentPartPr>
              <p14:xfrm>
                <a:off x="6918703" y="4756131"/>
                <a:ext cx="360" cy="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B295D207-F58C-1E2C-4D64-D4128D67FFF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910063" y="474749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00966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CDC06-F926-69F4-F252-2254B3006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1ADFDCDE-9AD0-4BA0-A0F5-93A965CB69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72" y="130628"/>
            <a:ext cx="11789228" cy="6585857"/>
          </a:xfrm>
        </p:spPr>
      </p:pic>
    </p:spTree>
    <p:extLst>
      <p:ext uri="{BB962C8B-B14F-4D97-AF65-F5344CB8AC3E}">
        <p14:creationId xmlns:p14="http://schemas.microsoft.com/office/powerpoint/2010/main" val="310389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F94ED-8653-11A7-6F97-F189A8F53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25DDEA-2157-D3CC-1C1D-CB9287FA58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87088"/>
            <a:ext cx="12017829" cy="6672943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9D39AFD-C26C-E3E7-AE06-DA5EC7EDEC7B}"/>
                  </a:ext>
                </a:extLst>
              </p14:cNvPr>
              <p14:cNvContentPartPr/>
              <p14:nvPr/>
            </p14:nvContentPartPr>
            <p14:xfrm>
              <a:off x="1114783" y="4322126"/>
              <a:ext cx="108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9D39AFD-C26C-E3E7-AE06-DA5EC7EDEC7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6143" y="4313486"/>
                <a:ext cx="1872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8A8DA71E-4293-FF74-31EF-348904A55E7A}"/>
                  </a:ext>
                </a:extLst>
              </p14:cNvPr>
              <p14:cNvContentPartPr/>
              <p14:nvPr/>
            </p14:nvContentPartPr>
            <p14:xfrm>
              <a:off x="2870143" y="4808846"/>
              <a:ext cx="15840" cy="97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A8DA71E-4293-FF74-31EF-348904A55E7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61143" y="4799846"/>
                <a:ext cx="3348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A015E4F-8F3B-0683-65C1-FA587287B8A3}"/>
                  </a:ext>
                </a:extLst>
              </p14:cNvPr>
              <p14:cNvContentPartPr/>
              <p14:nvPr/>
            </p14:nvContentPartPr>
            <p14:xfrm>
              <a:off x="1099663" y="5878046"/>
              <a:ext cx="6120" cy="388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A015E4F-8F3B-0683-65C1-FA587287B8A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91023" y="5869406"/>
                <a:ext cx="2376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0872D058-701C-E8C3-78B9-3856BA966B98}"/>
                  </a:ext>
                </a:extLst>
              </p14:cNvPr>
              <p14:cNvContentPartPr/>
              <p14:nvPr/>
            </p14:nvContentPartPr>
            <p14:xfrm>
              <a:off x="7322623" y="3819566"/>
              <a:ext cx="28800" cy="334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0872D058-701C-E8C3-78B9-3856BA966B9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313983" y="3810566"/>
                <a:ext cx="4644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88B2463B-C678-F800-5336-8C603490D93F}"/>
                  </a:ext>
                </a:extLst>
              </p14:cNvPr>
              <p14:cNvContentPartPr/>
              <p14:nvPr/>
            </p14:nvContentPartPr>
            <p14:xfrm>
              <a:off x="10014703" y="1933886"/>
              <a:ext cx="1168200" cy="1335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88B2463B-C678-F800-5336-8C603490D93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005703" y="1925246"/>
                <a:ext cx="1185840" cy="15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6375E80-A579-35C9-C2A3-125186306A07}"/>
                  </a:ext>
                </a:extLst>
              </p14:cNvPr>
              <p14:cNvContentPartPr/>
              <p14:nvPr/>
            </p14:nvContentPartPr>
            <p14:xfrm>
              <a:off x="1053223" y="5819366"/>
              <a:ext cx="103320" cy="42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6375E80-A579-35C9-C2A3-125186306A0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44583" y="5810726"/>
                <a:ext cx="12096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BC302CFC-4EAA-0D28-8D1D-EB5D110A1DB1}"/>
                  </a:ext>
                </a:extLst>
              </p14:cNvPr>
              <p14:cNvContentPartPr/>
              <p14:nvPr/>
            </p14:nvContentPartPr>
            <p14:xfrm>
              <a:off x="10214143" y="1866206"/>
              <a:ext cx="466920" cy="1767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BC302CFC-4EAA-0D28-8D1D-EB5D110A1DB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205143" y="1857566"/>
                <a:ext cx="484560" cy="1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3D6F7285-8AC7-8EA6-720B-4ECE8D40046B}"/>
                  </a:ext>
                </a:extLst>
              </p14:cNvPr>
              <p14:cNvContentPartPr/>
              <p14:nvPr/>
            </p14:nvContentPartPr>
            <p14:xfrm>
              <a:off x="11272183" y="1785206"/>
              <a:ext cx="64080" cy="500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3D6F7285-8AC7-8EA6-720B-4ECE8D40046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1263183" y="1776566"/>
                <a:ext cx="81720" cy="6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2467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80E6A90-6F74-80CD-5B07-8653552DB7F4}"/>
                  </a:ext>
                </a:extLst>
              </p14:cNvPr>
              <p14:cNvContentPartPr/>
              <p14:nvPr/>
            </p14:nvContentPartPr>
            <p14:xfrm>
              <a:off x="-2319617" y="2415771"/>
              <a:ext cx="17280" cy="151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180E6A90-6F74-80CD-5B07-8653552DB7F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2328617" y="2407131"/>
                <a:ext cx="3492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2AE7D399-E55A-71D8-A22F-393DED941926}"/>
                  </a:ext>
                </a:extLst>
              </p14:cNvPr>
              <p14:cNvContentPartPr/>
              <p14:nvPr/>
            </p14:nvContentPartPr>
            <p14:xfrm>
              <a:off x="2797783" y="3802131"/>
              <a:ext cx="108720" cy="90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2AE7D399-E55A-71D8-A22F-393DED94192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88783" y="3793491"/>
                <a:ext cx="126360" cy="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D567634D-2C1B-D403-80EF-EEF95A22AD65}"/>
                  </a:ext>
                </a:extLst>
              </p14:cNvPr>
              <p14:cNvContentPartPr/>
              <p14:nvPr/>
            </p14:nvContentPartPr>
            <p14:xfrm>
              <a:off x="13107823" y="1195731"/>
              <a:ext cx="4320" cy="360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D567634D-2C1B-D403-80EF-EEF95A22AD6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098823" y="1186731"/>
                <a:ext cx="21960" cy="2124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oup 67">
            <a:extLst>
              <a:ext uri="{FF2B5EF4-FFF2-40B4-BE49-F238E27FC236}">
                <a16:creationId xmlns:a16="http://schemas.microsoft.com/office/drawing/2014/main" id="{ECAF52C2-3EEA-FD43-27ED-FDB9FC682CB7}"/>
              </a:ext>
            </a:extLst>
          </p:cNvPr>
          <p:cNvGrpSpPr/>
          <p:nvPr/>
        </p:nvGrpSpPr>
        <p:grpSpPr>
          <a:xfrm>
            <a:off x="10605429" y="3708171"/>
            <a:ext cx="2520720" cy="835920"/>
            <a:chOff x="10605429" y="3708171"/>
            <a:chExt cx="2520720" cy="83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082C9DBA-FF06-23EB-983B-D774399BAA15}"/>
                    </a:ext>
                  </a:extLst>
                </p14:cNvPr>
                <p14:cNvContentPartPr/>
                <p14:nvPr/>
              </p14:nvContentPartPr>
              <p14:xfrm>
                <a:off x="10803789" y="4495491"/>
                <a:ext cx="137520" cy="486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082C9DBA-FF06-23EB-983B-D774399BAA1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795149" y="4486491"/>
                  <a:ext cx="15516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2D29805-5C78-1393-E460-F65DFC25A679}"/>
                    </a:ext>
                  </a:extLst>
                </p14:cNvPr>
                <p14:cNvContentPartPr/>
                <p14:nvPr/>
              </p14:nvContentPartPr>
              <p14:xfrm>
                <a:off x="10605429" y="4445451"/>
                <a:ext cx="82800" cy="129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2D29805-5C78-1393-E460-F65DFC25A67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596429" y="4436451"/>
                  <a:ext cx="1004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E2F16ED0-C47E-421A-5D22-BA26CE06EE63}"/>
                    </a:ext>
                  </a:extLst>
                </p14:cNvPr>
                <p14:cNvContentPartPr/>
                <p14:nvPr/>
              </p14:nvContentPartPr>
              <p14:xfrm>
                <a:off x="13117509" y="3708171"/>
                <a:ext cx="8640" cy="4644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E2F16ED0-C47E-421A-5D22-BA26CE06EE6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3108869" y="3699531"/>
                  <a:ext cx="26280" cy="6408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8C19052-12B3-2809-44C0-CB27A4A66FC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07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1B683902-34A2-B119-8748-3BB9F075B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14" y="272143"/>
            <a:ext cx="11680371" cy="6585857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E668F86-5772-1D3A-C81A-C1898D5A3746}"/>
              </a:ext>
            </a:extLst>
          </p:cNvPr>
          <p:cNvCxnSpPr/>
          <p:nvPr/>
        </p:nvCxnSpPr>
        <p:spPr>
          <a:xfrm>
            <a:off x="370115" y="2906486"/>
            <a:ext cx="0" cy="14260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97BC91B-2959-9CE4-BC8D-4E494E167B37}"/>
              </a:ext>
            </a:extLst>
          </p:cNvPr>
          <p:cNvCxnSpPr/>
          <p:nvPr/>
        </p:nvCxnSpPr>
        <p:spPr>
          <a:xfrm>
            <a:off x="11854543" y="2906486"/>
            <a:ext cx="0" cy="14260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A0979EE-B16C-1332-5D0D-F3118E2A4AC7}"/>
                  </a:ext>
                </a:extLst>
              </p14:cNvPr>
              <p14:cNvContentPartPr/>
              <p14:nvPr/>
            </p14:nvContentPartPr>
            <p14:xfrm>
              <a:off x="1808863" y="3170126"/>
              <a:ext cx="11160" cy="194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A0979EE-B16C-1332-5D0D-F3118E2A4AC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00223" y="3161486"/>
                <a:ext cx="28800" cy="3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EEA89C27-5C01-5EB1-794A-DABEDA281341}"/>
              </a:ext>
            </a:extLst>
          </p:cNvPr>
          <p:cNvGrpSpPr/>
          <p:nvPr/>
        </p:nvGrpSpPr>
        <p:grpSpPr>
          <a:xfrm>
            <a:off x="2217463" y="2767646"/>
            <a:ext cx="173880" cy="294840"/>
            <a:chOff x="2217463" y="2767646"/>
            <a:chExt cx="173880" cy="29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38422D3-A805-1982-F4D6-0DC2176059D3}"/>
                    </a:ext>
                  </a:extLst>
                </p14:cNvPr>
                <p14:cNvContentPartPr/>
                <p14:nvPr/>
              </p14:nvContentPartPr>
              <p14:xfrm>
                <a:off x="2387023" y="3008846"/>
                <a:ext cx="4320" cy="90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38422D3-A805-1982-F4D6-0DC2176059D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378383" y="2999846"/>
                  <a:ext cx="219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F19837C-BE90-8C32-42D2-C94E8A8CAAA1}"/>
                    </a:ext>
                  </a:extLst>
                </p14:cNvPr>
                <p14:cNvContentPartPr/>
                <p14:nvPr/>
              </p14:nvContentPartPr>
              <p14:xfrm>
                <a:off x="2322223" y="2841806"/>
                <a:ext cx="48240" cy="1656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F19837C-BE90-8C32-42D2-C94E8A8CAAA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13583" y="2833166"/>
                  <a:ext cx="6588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CBA76BC-8527-7EE9-EBC4-9AC74DF9D1FB}"/>
                    </a:ext>
                  </a:extLst>
                </p14:cNvPr>
                <p14:cNvContentPartPr/>
                <p14:nvPr/>
              </p14:nvContentPartPr>
              <p14:xfrm>
                <a:off x="2227543" y="2767646"/>
                <a:ext cx="118080" cy="1551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CBA76BC-8527-7EE9-EBC4-9AC74DF9D1F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218903" y="2758646"/>
                  <a:ext cx="13572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7852BAA-AB91-F1CF-039A-5A01D6E80814}"/>
                    </a:ext>
                  </a:extLst>
                </p14:cNvPr>
                <p14:cNvContentPartPr/>
                <p14:nvPr/>
              </p14:nvContentPartPr>
              <p14:xfrm>
                <a:off x="2217463" y="2960246"/>
                <a:ext cx="82800" cy="1022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7852BAA-AB91-F1CF-039A-5A01D6E8081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208463" y="2951246"/>
                  <a:ext cx="100440" cy="11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15D1E2C-581B-7E08-A4B2-876C1EE85137}"/>
              </a:ext>
            </a:extLst>
          </p:cNvPr>
          <p:cNvGrpSpPr/>
          <p:nvPr/>
        </p:nvGrpSpPr>
        <p:grpSpPr>
          <a:xfrm>
            <a:off x="2626783" y="4622726"/>
            <a:ext cx="36720" cy="13320"/>
            <a:chOff x="2626783" y="4622726"/>
            <a:chExt cx="36720" cy="1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9DF480A-8F9C-7444-E2EC-EA1A512C7B04}"/>
                    </a:ext>
                  </a:extLst>
                </p14:cNvPr>
                <p14:cNvContentPartPr/>
                <p14:nvPr/>
              </p14:nvContentPartPr>
              <p14:xfrm>
                <a:off x="2648383" y="4622726"/>
                <a:ext cx="15120" cy="4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9DF480A-8F9C-7444-E2EC-EA1A512C7B0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639383" y="4614086"/>
                  <a:ext cx="327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003049BA-E287-1CC4-670F-F9CD2AA791A5}"/>
                    </a:ext>
                  </a:extLst>
                </p14:cNvPr>
                <p14:cNvContentPartPr/>
                <p14:nvPr/>
              </p14:nvContentPartPr>
              <p14:xfrm>
                <a:off x="2626783" y="4628846"/>
                <a:ext cx="360" cy="72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003049BA-E287-1CC4-670F-F9CD2AA791A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617783" y="4620206"/>
                  <a:ext cx="18000" cy="24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19C35FEA-B673-E4BF-0D06-75ECD934A812}"/>
                  </a:ext>
                </a:extLst>
              </p14:cNvPr>
              <p14:cNvContentPartPr/>
              <p14:nvPr/>
            </p14:nvContentPartPr>
            <p14:xfrm>
              <a:off x="10815343" y="2847926"/>
              <a:ext cx="9720" cy="118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19C35FEA-B673-E4BF-0D06-75ECD934A81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806703" y="2839286"/>
                <a:ext cx="27360" cy="2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C8DBFA4D-012D-0B80-00D1-B926C762F0D1}"/>
              </a:ext>
            </a:extLst>
          </p:cNvPr>
          <p:cNvGrpSpPr/>
          <p:nvPr/>
        </p:nvGrpSpPr>
        <p:grpSpPr>
          <a:xfrm>
            <a:off x="11056903" y="2978966"/>
            <a:ext cx="122760" cy="68760"/>
            <a:chOff x="11056903" y="2978966"/>
            <a:chExt cx="122760" cy="68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6C54DBC-10DA-D113-235C-8DA48FD085A5}"/>
                    </a:ext>
                  </a:extLst>
                </p14:cNvPr>
                <p14:cNvContentPartPr/>
                <p14:nvPr/>
              </p14:nvContentPartPr>
              <p14:xfrm>
                <a:off x="11065183" y="2982566"/>
                <a:ext cx="13320" cy="151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6C54DBC-10DA-D113-235C-8DA48FD085A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1056183" y="2973566"/>
                  <a:ext cx="309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88D1EFD-4E71-F925-F5A4-F7B1B299F0C3}"/>
                    </a:ext>
                  </a:extLst>
                </p14:cNvPr>
                <p14:cNvContentPartPr/>
                <p14:nvPr/>
              </p14:nvContentPartPr>
              <p14:xfrm>
                <a:off x="11099023" y="2978966"/>
                <a:ext cx="80640" cy="385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88D1EFD-4E71-F925-F5A4-F7B1B299F0C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1090383" y="2970326"/>
                  <a:ext cx="982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E04BBDB-C418-FCD7-7FAC-890C374CCCDB}"/>
                    </a:ext>
                  </a:extLst>
                </p14:cNvPr>
                <p14:cNvContentPartPr/>
                <p14:nvPr/>
              </p14:nvContentPartPr>
              <p14:xfrm>
                <a:off x="11115943" y="2995166"/>
                <a:ext cx="53280" cy="374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E04BBDB-C418-FCD7-7FAC-890C374CCCD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106943" y="2986526"/>
                  <a:ext cx="709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74946DC-89A9-D17E-C3E6-9B1BC53B1BFD}"/>
                    </a:ext>
                  </a:extLst>
                </p14:cNvPr>
                <p14:cNvContentPartPr/>
                <p14:nvPr/>
              </p14:nvContentPartPr>
              <p14:xfrm>
                <a:off x="11056903" y="2997326"/>
                <a:ext cx="55800" cy="50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74946DC-89A9-D17E-C3E6-9B1BC53B1BF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048263" y="2988326"/>
                  <a:ext cx="73440" cy="68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4D45C820-B8B2-73CB-6F52-F0D9CA61C534}"/>
                  </a:ext>
                </a:extLst>
              </p14:cNvPr>
              <p14:cNvContentPartPr/>
              <p14:nvPr/>
            </p14:nvContentPartPr>
            <p14:xfrm>
              <a:off x="10831543" y="3210806"/>
              <a:ext cx="19800" cy="226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4D45C820-B8B2-73CB-6F52-F0D9CA61C53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822903" y="3202166"/>
                <a:ext cx="37440" cy="40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2E261D28-681E-42FE-5731-DB041FFB3909}"/>
              </a:ext>
            </a:extLst>
          </p:cNvPr>
          <p:cNvGrpSpPr/>
          <p:nvPr/>
        </p:nvGrpSpPr>
        <p:grpSpPr>
          <a:xfrm>
            <a:off x="11343823" y="2949446"/>
            <a:ext cx="59760" cy="31320"/>
            <a:chOff x="11343823" y="2949446"/>
            <a:chExt cx="59760" cy="3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725E6A6-3597-3AD2-B08A-C51891D8A377}"/>
                    </a:ext>
                  </a:extLst>
                </p14:cNvPr>
                <p14:cNvContentPartPr/>
                <p14:nvPr/>
              </p14:nvContentPartPr>
              <p14:xfrm>
                <a:off x="11343823" y="2978966"/>
                <a:ext cx="2520" cy="1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725E6A6-3597-3AD2-B08A-C51891D8A37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334823" y="2970326"/>
                  <a:ext cx="2016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C42787D-941C-1DAA-EE37-8AA5429046D5}"/>
                    </a:ext>
                  </a:extLst>
                </p14:cNvPr>
                <p14:cNvContentPartPr/>
                <p14:nvPr/>
              </p14:nvContentPartPr>
              <p14:xfrm>
                <a:off x="11365063" y="2949446"/>
                <a:ext cx="38520" cy="162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C42787D-941C-1DAA-EE37-8AA5429046D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1356063" y="2940446"/>
                  <a:ext cx="56160" cy="3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96F71C07-66B8-B87F-7BE7-76A269E3D823}"/>
                  </a:ext>
                </a:extLst>
              </p14:cNvPr>
              <p14:cNvContentPartPr/>
              <p14:nvPr/>
            </p14:nvContentPartPr>
            <p14:xfrm>
              <a:off x="8628703" y="6370886"/>
              <a:ext cx="48240" cy="3564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96F71C07-66B8-B87F-7BE7-76A269E3D82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620063" y="6361886"/>
                <a:ext cx="65880" cy="5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1909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26A17D-39F7-0B3C-31AB-743A49334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" y="163286"/>
            <a:ext cx="12192000" cy="599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084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C17815-BB24-1573-8916-2B6544378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34" y="-207243"/>
            <a:ext cx="10612331" cy="594443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AA9AA70-0988-6677-C790-45F159B364ED}"/>
                  </a:ext>
                </a:extLst>
              </p14:cNvPr>
              <p14:cNvContentPartPr/>
              <p14:nvPr/>
            </p14:nvContentPartPr>
            <p14:xfrm>
              <a:off x="2260663" y="3143331"/>
              <a:ext cx="86760" cy="118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1AA9AA70-0988-6677-C790-45F159B364E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52023" y="3134691"/>
                <a:ext cx="10440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B0BB537F-6094-04EA-CE70-3B9B65183545}"/>
                  </a:ext>
                </a:extLst>
              </p14:cNvPr>
              <p14:cNvContentPartPr/>
              <p14:nvPr/>
            </p14:nvContentPartPr>
            <p14:xfrm>
              <a:off x="2685463" y="4011651"/>
              <a:ext cx="1080" cy="25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B0BB537F-6094-04EA-CE70-3B9B6518354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76463" y="4003011"/>
                <a:ext cx="18720" cy="2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9840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AD47321-A033-2C3D-8CF5-6DBC55EDB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0" y="54430"/>
            <a:ext cx="12083143" cy="674914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A791EAC-2ECB-6A1E-FB1F-B373BBF428FE}"/>
                  </a:ext>
                </a:extLst>
              </p14:cNvPr>
              <p14:cNvContentPartPr/>
              <p14:nvPr/>
            </p14:nvContentPartPr>
            <p14:xfrm>
              <a:off x="1652623" y="3198566"/>
              <a:ext cx="90360" cy="12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A791EAC-2ECB-6A1E-FB1F-B373BBF428F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43983" y="3189566"/>
                <a:ext cx="10800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78E3DB8-EE4D-8CD9-36C6-2D47FE4FFDCD}"/>
                  </a:ext>
                </a:extLst>
              </p14:cNvPr>
              <p14:cNvContentPartPr/>
              <p14:nvPr/>
            </p14:nvContentPartPr>
            <p14:xfrm>
              <a:off x="2189743" y="2823086"/>
              <a:ext cx="65880" cy="14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78E3DB8-EE4D-8CD9-36C6-2D47FE4FFDC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80743" y="2814086"/>
                <a:ext cx="8352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C963A3F0-7395-7859-B1DC-8FCA19012D69}"/>
                  </a:ext>
                </a:extLst>
              </p14:cNvPr>
              <p14:cNvContentPartPr/>
              <p14:nvPr/>
            </p14:nvContentPartPr>
            <p14:xfrm>
              <a:off x="4636663" y="3634166"/>
              <a:ext cx="398160" cy="1429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963A3F0-7395-7859-B1DC-8FCA19012D6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628023" y="3625166"/>
                <a:ext cx="415800" cy="160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C596FB6F-0FF4-FCF2-D9B4-309D2D1A3DAC}"/>
              </a:ext>
            </a:extLst>
          </p:cNvPr>
          <p:cNvGrpSpPr/>
          <p:nvPr/>
        </p:nvGrpSpPr>
        <p:grpSpPr>
          <a:xfrm>
            <a:off x="2466583" y="4876886"/>
            <a:ext cx="241200" cy="106920"/>
            <a:chOff x="2466583" y="4876886"/>
            <a:chExt cx="241200" cy="10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AB5860E-747C-75B6-BF19-42C9C3AD4E45}"/>
                    </a:ext>
                  </a:extLst>
                </p14:cNvPr>
                <p14:cNvContentPartPr/>
                <p14:nvPr/>
              </p14:nvContentPartPr>
              <p14:xfrm>
                <a:off x="2560903" y="4974086"/>
                <a:ext cx="46440" cy="9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AB5860E-747C-75B6-BF19-42C9C3AD4E4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552263" y="4965446"/>
                  <a:ext cx="640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04D2CFB-51E4-339F-17C8-92F0E365FD2D}"/>
                    </a:ext>
                  </a:extLst>
                </p14:cNvPr>
                <p14:cNvContentPartPr/>
                <p14:nvPr/>
              </p14:nvContentPartPr>
              <p14:xfrm>
                <a:off x="2466583" y="4876886"/>
                <a:ext cx="241200" cy="108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04D2CFB-51E4-339F-17C8-92F0E365FD2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457583" y="4868246"/>
                  <a:ext cx="258840" cy="2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34C100D1-FC07-53FD-621C-534148ADAF1E}"/>
                  </a:ext>
                </a:extLst>
              </p14:cNvPr>
              <p14:cNvContentPartPr/>
              <p14:nvPr/>
            </p14:nvContentPartPr>
            <p14:xfrm>
              <a:off x="9035863" y="4448486"/>
              <a:ext cx="45000" cy="442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34C100D1-FC07-53FD-621C-534148ADAF1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027223" y="4439846"/>
                <a:ext cx="62640" cy="6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30803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A2192-4367-514B-5D26-21EF0736B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C2E666-8062-C764-06DE-E3C25E805B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" y="55088"/>
            <a:ext cx="12083668" cy="6764356"/>
          </a:xfrm>
        </p:spPr>
      </p:pic>
    </p:spTree>
    <p:extLst>
      <p:ext uri="{BB962C8B-B14F-4D97-AF65-F5344CB8AC3E}">
        <p14:creationId xmlns:p14="http://schemas.microsoft.com/office/powerpoint/2010/main" val="3678783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B5CA2-AEB0-F1B3-731D-C242E4F18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E298A1-60B7-128E-5FA3-2EF9EE78CD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95190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5D8AE-25BD-290A-AB44-89419BB7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EDE9AD-BCF4-E534-9AF6-473DA4C1EB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71566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902CD-BD14-12DB-94D2-7E374E3F9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7BE69F-E269-A24B-9F13-4D0FF18C93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448746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1</Words>
  <Application>Microsoft Office PowerPoint</Application>
  <PresentationFormat>Widescreen</PresentationFormat>
  <Paragraphs>1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Suraj Rai</dc:creator>
  <cp:lastModifiedBy>Suraj Rai</cp:lastModifiedBy>
  <cp:revision>3</cp:revision>
  <dcterms:created xsi:type="dcterms:W3CDTF">2024-06-06T07:32:00Z</dcterms:created>
  <dcterms:modified xsi:type="dcterms:W3CDTF">2024-08-14T15:53:21Z</dcterms:modified>
</cp:coreProperties>
</file>